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17.jpg" ContentType="image/png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48" r:id="rId4"/>
  </p:sldMasterIdLst>
  <p:notesMasterIdLst>
    <p:notesMasterId r:id="rId26"/>
  </p:notesMasterIdLst>
  <p:handoutMasterIdLst>
    <p:handoutMasterId r:id="rId27"/>
  </p:handoutMasterIdLst>
  <p:sldIdLst>
    <p:sldId id="598" r:id="rId5"/>
    <p:sldId id="653" r:id="rId6"/>
    <p:sldId id="531" r:id="rId7"/>
    <p:sldId id="641" r:id="rId8"/>
    <p:sldId id="656" r:id="rId9"/>
    <p:sldId id="642" r:id="rId10"/>
    <p:sldId id="639" r:id="rId11"/>
    <p:sldId id="643" r:id="rId12"/>
    <p:sldId id="644" r:id="rId13"/>
    <p:sldId id="645" r:id="rId14"/>
    <p:sldId id="646" r:id="rId15"/>
    <p:sldId id="636" r:id="rId16"/>
    <p:sldId id="659" r:id="rId17"/>
    <p:sldId id="652" r:id="rId18"/>
    <p:sldId id="649" r:id="rId19"/>
    <p:sldId id="625" r:id="rId20"/>
    <p:sldId id="650" r:id="rId21"/>
    <p:sldId id="651" r:id="rId22"/>
    <p:sldId id="655" r:id="rId23"/>
    <p:sldId id="658" r:id="rId24"/>
    <p:sldId id="654" r:id="rId2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rgbClr val="A5CC00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082"/>
    <a:srgbClr val="EF9B11"/>
    <a:srgbClr val="9AC400"/>
    <a:srgbClr val="8DB400"/>
    <a:srgbClr val="A0CC00"/>
    <a:srgbClr val="94B715"/>
    <a:srgbClr val="A5CC17"/>
    <a:srgbClr val="84C225"/>
    <a:srgbClr val="A5CC0B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3" autoAdjust="0"/>
  </p:normalViewPr>
  <p:slideViewPr>
    <p:cSldViewPr>
      <p:cViewPr>
        <p:scale>
          <a:sx n="95" d="100"/>
          <a:sy n="95" d="100"/>
        </p:scale>
        <p:origin x="-2100" y="-576"/>
      </p:cViewPr>
      <p:guideLst>
        <p:guide orient="horz" pos="2869"/>
        <p:guide orient="horz" pos="1423"/>
        <p:guide pos="3844"/>
        <p:guide pos="19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32" y="-90"/>
      </p:cViewPr>
      <p:guideLst>
        <p:guide orient="horz" pos="3127"/>
        <p:guide pos="214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53780746599151"/>
          <c:y val="5.1179791272911383E-2"/>
          <c:w val="0.76247590028924073"/>
          <c:h val="0.83984215943877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LT!$A$2</c:f>
              <c:strCache>
                <c:ptCount val="1"/>
                <c:pt idx="0">
                  <c:v>Apyvarta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\ ##0" sourceLinked="0"/>
            <c:txPr>
              <a:bodyPr/>
              <a:lstStyle/>
              <a:p>
                <a:pPr>
                  <a:defRPr sz="2400" b="1" i="0" baseline="0">
                    <a:latin typeface="Calibri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LT!$B$1:$G$1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LT!$B$2:$G$2</c:f>
              <c:numCache>
                <c:formatCode>#,##0</c:formatCode>
                <c:ptCount val="6"/>
                <c:pt idx="0">
                  <c:v>661</c:v>
                </c:pt>
                <c:pt idx="1">
                  <c:v>907</c:v>
                </c:pt>
                <c:pt idx="2">
                  <c:v>1114</c:v>
                </c:pt>
                <c:pt idx="3">
                  <c:v>834</c:v>
                </c:pt>
                <c:pt idx="4">
                  <c:v>1354</c:v>
                </c:pt>
                <c:pt idx="5">
                  <c:v>1338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1"/>
        <c:axId val="98761728"/>
        <c:axId val="36455552"/>
      </c:barChart>
      <c:catAx>
        <c:axId val="98761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lt-LT"/>
          </a:p>
        </c:txPr>
        <c:crossAx val="36455552"/>
        <c:crosses val="autoZero"/>
        <c:auto val="1"/>
        <c:lblAlgn val="ctr"/>
        <c:lblOffset val="100"/>
        <c:noMultiLvlLbl val="0"/>
      </c:catAx>
      <c:valAx>
        <c:axId val="364555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87617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561233936969968"/>
          <c:y val="9.8013091833492216E-2"/>
          <c:w val="0.49899962806065029"/>
          <c:h val="0.78783145853193515"/>
        </c:manualLayout>
      </c:layout>
      <c:pieChart>
        <c:varyColors val="1"/>
        <c:ser>
          <c:idx val="0"/>
          <c:order val="0"/>
          <c:explosion val="2"/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2300501232552261"/>
                  <c:y val="-0.26239110263743248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lt-L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0316454371414449E-2"/>
                  <c:y val="9.90523037813790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2584366632370959E-2"/>
                  <c:y val="3.66891642834445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8845144356955384E-2"/>
                  <c:y val="-4.83669402310521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577624058674909"/>
                  <c:y val="0.1475043681774831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lt-LT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Kita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*
23%</a:t>
                    </a:r>
                  </a:p>
                </c:rich>
              </c:tx>
              <c:spPr>
                <a:noFill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'Islaidu struktura'!$D$16:$D$20</c:f>
              <c:strCache>
                <c:ptCount val="5"/>
                <c:pt idx="0">
                  <c:v>Darbo užmokestis atlyginimai ir socialinis draudimas</c:v>
                </c:pt>
                <c:pt idx="1">
                  <c:v>Atidėjimai blogoms skoloms</c:v>
                </c:pt>
                <c:pt idx="2">
                  <c:v>Konsultacijų sąnaudos</c:v>
                </c:pt>
                <c:pt idx="3">
                  <c:v>Nusidėvėjimas ir amortizacija</c:v>
                </c:pt>
                <c:pt idx="4">
                  <c:v>Kita*</c:v>
                </c:pt>
              </c:strCache>
            </c:strRef>
          </c:cat>
          <c:val>
            <c:numRef>
              <c:f>'Islaidu struktura'!$E$16:$E$20</c:f>
              <c:numCache>
                <c:formatCode>_-* #,##0\ _L_t_-;\-* #,##0\ _L_t_-;_-* "-"??\ _L_t_-;_-@_-</c:formatCode>
                <c:ptCount val="5"/>
                <c:pt idx="0">
                  <c:v>31121</c:v>
                </c:pt>
                <c:pt idx="1">
                  <c:v>2286</c:v>
                </c:pt>
                <c:pt idx="2">
                  <c:v>2170</c:v>
                </c:pt>
                <c:pt idx="3">
                  <c:v>1899</c:v>
                </c:pt>
                <c:pt idx="4">
                  <c:v>11424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62853562070219E-2"/>
          <c:y val="0"/>
          <c:w val="0.8908177066102031"/>
          <c:h val="0.93712258739934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30"/>
          </c:dPt>
          <c:dPt>
            <c:idx val="1"/>
            <c:bubble3D val="0"/>
            <c:spPr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cat>
            <c:strRef>
              <c:f>Sheet1!$A$2:$A$3</c:f>
              <c:strCache>
                <c:ptCount val="2"/>
                <c:pt idx="0">
                  <c:v>Užsienio rinkos</c:v>
                </c:pt>
                <c:pt idx="1">
                  <c:v>Vietinė rinka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8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62853562070219E-2"/>
          <c:y val="0"/>
          <c:w val="0.8908177066102031"/>
          <c:h val="0.93712258739934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3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0"/>
              </a:gradFill>
            </c:spPr>
          </c:dPt>
          <c:cat>
            <c:strRef>
              <c:f>Sheet1!$A$2:$A$3</c:f>
              <c:strCache>
                <c:ptCount val="2"/>
                <c:pt idx="0">
                  <c:v>Užsienio rinkos</c:v>
                </c:pt>
                <c:pt idx="1">
                  <c:v>Vietinė rinka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152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8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1062992125981"/>
          <c:y val="3.7037037037037035E-2"/>
          <c:w val="0.79912270341207348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LT!$A$55</c:f>
              <c:strCache>
                <c:ptCount val="1"/>
                <c:pt idx="0">
                  <c:v>Viso turtas</c:v>
                </c:pt>
              </c:strCache>
            </c:strRef>
          </c:tx>
          <c:invertIfNegative val="0"/>
          <c:dLbls>
            <c:numFmt formatCode="#\ 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LT!$B$54:$G$54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LT!$B$55:$G$55</c:f>
              <c:numCache>
                <c:formatCode>#,##0</c:formatCode>
                <c:ptCount val="6"/>
                <c:pt idx="0">
                  <c:v>311</c:v>
                </c:pt>
                <c:pt idx="1">
                  <c:v>434</c:v>
                </c:pt>
                <c:pt idx="2">
                  <c:v>387</c:v>
                </c:pt>
                <c:pt idx="3">
                  <c:v>448</c:v>
                </c:pt>
                <c:pt idx="4">
                  <c:v>610</c:v>
                </c:pt>
                <c:pt idx="5">
                  <c:v>691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1"/>
        <c:axId val="99137536"/>
        <c:axId val="36459584"/>
      </c:barChart>
      <c:catAx>
        <c:axId val="99137536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lt-LT"/>
          </a:p>
        </c:txPr>
        <c:crossAx val="36459584"/>
        <c:crosses val="autoZero"/>
        <c:auto val="1"/>
        <c:lblAlgn val="ctr"/>
        <c:lblOffset val="100"/>
        <c:noMultiLvlLbl val="0"/>
      </c:catAx>
      <c:valAx>
        <c:axId val="364595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9913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22222222222223E-2"/>
          <c:y val="0.24153142315543891"/>
          <c:w val="0.93888888888888888"/>
          <c:h val="0.66563684747739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LT!$A$4</c:f>
              <c:strCache>
                <c:ptCount val="1"/>
                <c:pt idx="0">
                  <c:v>Bendrasis pelnas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>
                    <a:latin typeface="Calibri" pitchFamily="34" charset="0"/>
                    <a:cs typeface="Calibri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LT!$B$3:$G$3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LT!$B$4:$G$4</c:f>
              <c:numCache>
                <c:formatCode>#,##0</c:formatCode>
                <c:ptCount val="6"/>
                <c:pt idx="0">
                  <c:v>43</c:v>
                </c:pt>
                <c:pt idx="1">
                  <c:v>76</c:v>
                </c:pt>
                <c:pt idx="2">
                  <c:v>76</c:v>
                </c:pt>
                <c:pt idx="3">
                  <c:v>70</c:v>
                </c:pt>
                <c:pt idx="4">
                  <c:v>81</c:v>
                </c:pt>
                <c:pt idx="5">
                  <c:v>95</c:v>
                </c:pt>
              </c:numCache>
            </c:numRef>
          </c:val>
        </c:ser>
        <c:ser>
          <c:idx val="1"/>
          <c:order val="1"/>
          <c:tx>
            <c:strRef>
              <c:f>LT!$A$5</c:f>
              <c:strCache>
                <c:ptCount val="1"/>
                <c:pt idx="0">
                  <c:v>EBITDA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 i="0" baseline="0">
                    <a:latin typeface="Calibri" pitchFamily="34" charset="0"/>
                    <a:cs typeface="Calibri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LT!$B$3:$G$3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LT!$B$5:$G$5</c:f>
              <c:numCache>
                <c:formatCode>#,##0</c:formatCode>
                <c:ptCount val="6"/>
                <c:pt idx="0">
                  <c:v>33</c:v>
                </c:pt>
                <c:pt idx="1">
                  <c:v>66</c:v>
                </c:pt>
                <c:pt idx="2">
                  <c:v>56</c:v>
                </c:pt>
                <c:pt idx="3">
                  <c:v>50</c:v>
                </c:pt>
                <c:pt idx="4">
                  <c:v>30</c:v>
                </c:pt>
                <c:pt idx="5">
                  <c:v>127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1"/>
        <c:axId val="101712896"/>
        <c:axId val="36461888"/>
      </c:barChart>
      <c:catAx>
        <c:axId val="1017128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noFill/>
          </a:ln>
        </c:spPr>
        <c:crossAx val="36461888"/>
        <c:crosses val="autoZero"/>
        <c:auto val="1"/>
        <c:lblAlgn val="ctr"/>
        <c:lblOffset val="100"/>
        <c:noMultiLvlLbl val="0"/>
      </c:catAx>
      <c:valAx>
        <c:axId val="364618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171289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1442322834645668"/>
          <c:y val="2.7777777777777776E-2"/>
          <c:w val="0.73782020997375319"/>
          <c:h val="0.10223571011956839"/>
        </c:manualLayout>
      </c:layout>
      <c:overlay val="0"/>
      <c:txPr>
        <a:bodyPr/>
        <a:lstStyle/>
        <a:p>
          <a:pPr>
            <a:defRPr sz="2000" b="1">
              <a:latin typeface="Calibri" pitchFamily="34" charset="0"/>
              <a:cs typeface="Calibri" pitchFamily="34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55074365704278E-2"/>
          <c:y val="0.14412287523608491"/>
          <c:w val="0.84634492563429586"/>
          <c:h val="0.71610550216642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LT!$A$8</c:f>
              <c:strCache>
                <c:ptCount val="1"/>
                <c:pt idx="0">
                  <c:v>Veiklos pelnas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>
                    <a:latin typeface="Calibri" pitchFamily="34" charset="0"/>
                    <a:cs typeface="Calibri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LT!$B$7:$G$7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LT!$B$8:$G$8</c:f>
              <c:numCache>
                <c:formatCode>#,##0</c:formatCode>
                <c:ptCount val="6"/>
                <c:pt idx="0">
                  <c:v>26</c:v>
                </c:pt>
                <c:pt idx="1">
                  <c:v>52</c:v>
                </c:pt>
                <c:pt idx="2">
                  <c:v>45</c:v>
                </c:pt>
                <c:pt idx="3">
                  <c:v>40</c:v>
                </c:pt>
                <c:pt idx="4">
                  <c:v>15</c:v>
                </c:pt>
                <c:pt idx="5">
                  <c:v>115</c:v>
                </c:pt>
              </c:numCache>
            </c:numRef>
          </c:val>
        </c:ser>
        <c:ser>
          <c:idx val="1"/>
          <c:order val="1"/>
          <c:tx>
            <c:strRef>
              <c:f>LT!$A$9</c:f>
              <c:strCache>
                <c:ptCount val="1"/>
                <c:pt idx="0">
                  <c:v>Grynasis pelnas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50000">
                  <a:schemeClr val="accent5">
                    <a:lumMod val="75000"/>
                  </a:schemeClr>
                </a:gs>
                <a:gs pos="100000">
                  <a:srgbClr val="00B0F0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400" b="1" i="0" baseline="0">
                    <a:latin typeface="Calibri" pitchFamily="34" charset="0"/>
                    <a:cs typeface="Calibri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LT!$B$7:$G$7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LT!$B$9:$G$9</c:f>
              <c:numCache>
                <c:formatCode>#,##0</c:formatCode>
                <c:ptCount val="6"/>
                <c:pt idx="0">
                  <c:v>18</c:v>
                </c:pt>
                <c:pt idx="1">
                  <c:v>41</c:v>
                </c:pt>
                <c:pt idx="2">
                  <c:v>31</c:v>
                </c:pt>
                <c:pt idx="3">
                  <c:v>34</c:v>
                </c:pt>
                <c:pt idx="4">
                  <c:v>19</c:v>
                </c:pt>
                <c:pt idx="5">
                  <c:v>94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1"/>
        <c:axId val="101718528"/>
        <c:axId val="33834112"/>
      </c:barChart>
      <c:catAx>
        <c:axId val="101718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noFill/>
          </a:ln>
        </c:spPr>
        <c:crossAx val="33834112"/>
        <c:crosses val="autoZero"/>
        <c:auto val="1"/>
        <c:lblAlgn val="ctr"/>
        <c:lblOffset val="100"/>
        <c:noMultiLvlLbl val="0"/>
      </c:catAx>
      <c:valAx>
        <c:axId val="338341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1718528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  <c:overlay val="0"/>
      <c:txPr>
        <a:bodyPr/>
        <a:lstStyle/>
        <a:p>
          <a:pPr>
            <a:defRPr sz="2000" b="1">
              <a:latin typeface="Calibri" pitchFamily="34" charset="0"/>
              <a:cs typeface="Calibri" pitchFamily="34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80666712707597"/>
          <c:y val="0.28655951807823821"/>
          <c:w val="0.76225668619402653"/>
          <c:h val="0.6253679632304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LT!$A$36</c:f>
              <c:strCache>
                <c:ptCount val="1"/>
                <c:pt idx="0">
                  <c:v>Naudojamo kapitalo įmonės veikloje grąža (ROCE)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13549845812927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778916456730034E-2"/>
                  <c:y val="-1.67638139216654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53560415209177E-2"/>
                  <c:y val="2.79396898694424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608544996501888E-2"/>
                  <c:y val="2.793968986944193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LT!$B$35:$G$35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LT!$B$36:$G$36</c:f>
              <c:numCache>
                <c:formatCode>0.00%</c:formatCode>
                <c:ptCount val="6"/>
                <c:pt idx="0">
                  <c:v>0.14799999999999999</c:v>
                </c:pt>
                <c:pt idx="1">
                  <c:v>0.2</c:v>
                </c:pt>
                <c:pt idx="2">
                  <c:v>0.16</c:v>
                </c:pt>
                <c:pt idx="3">
                  <c:v>0.106</c:v>
                </c:pt>
                <c:pt idx="4">
                  <c:v>3.9507931778221997E-2</c:v>
                </c:pt>
                <c:pt idx="5">
                  <c:v>0.20019999999999999</c:v>
                </c:pt>
              </c:numCache>
            </c:numRef>
          </c:val>
        </c:ser>
        <c:ser>
          <c:idx val="1"/>
          <c:order val="1"/>
          <c:tx>
            <c:strRef>
              <c:f>LT!$A$37</c:f>
              <c:strCache>
                <c:ptCount val="1"/>
                <c:pt idx="0">
                  <c:v>Nuosavybės grąža (ROE)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LT!$B$35:$G$35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LT!$B$37:$G$37</c:f>
              <c:numCache>
                <c:formatCode>0.0%</c:formatCode>
                <c:ptCount val="6"/>
                <c:pt idx="0">
                  <c:v>0.18667785304414489</c:v>
                </c:pt>
                <c:pt idx="1">
                  <c:v>0.31222999810856827</c:v>
                </c:pt>
                <c:pt idx="2">
                  <c:v>0.20356762627265756</c:v>
                </c:pt>
                <c:pt idx="3">
                  <c:v>0.12724607743366192</c:v>
                </c:pt>
                <c:pt idx="4">
                  <c:v>6.7762342426656283E-2</c:v>
                </c:pt>
                <c:pt idx="5">
                  <c:v>0.26484317073718738</c:v>
                </c:pt>
              </c:numCache>
            </c:numRef>
          </c:val>
        </c:ser>
        <c:ser>
          <c:idx val="2"/>
          <c:order val="2"/>
          <c:tx>
            <c:strRef>
              <c:f>LT!$A$38</c:f>
              <c:strCache>
                <c:ptCount val="1"/>
                <c:pt idx="0">
                  <c:v>Turto grąža (ROA)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2535604152091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02848332167296E-2"/>
                  <c:y val="2.79396898694424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25356041520912E-3"/>
                  <c:y val="1.024443460754612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202728225392374E-2"/>
                  <c:y val="-1.1175875947776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LT!$B$35:$G$35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LT!$B$38:$G$38</c:f>
              <c:numCache>
                <c:formatCode>0.0%</c:formatCode>
                <c:ptCount val="6"/>
                <c:pt idx="0">
                  <c:v>5.7938541361939912E-2</c:v>
                </c:pt>
                <c:pt idx="1">
                  <c:v>9.5044091670140454E-2</c:v>
                </c:pt>
                <c:pt idx="2">
                  <c:v>8.2047277056411058E-2</c:v>
                </c:pt>
                <c:pt idx="3">
                  <c:v>7.474888523558948E-2</c:v>
                </c:pt>
                <c:pt idx="4">
                  <c:v>3.1086333811836731E-2</c:v>
                </c:pt>
                <c:pt idx="5">
                  <c:v>0.13648936370386561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19040"/>
        <c:axId val="33836416"/>
      </c:barChart>
      <c:catAx>
        <c:axId val="1017190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lt-LT"/>
          </a:p>
        </c:txPr>
        <c:crossAx val="33836416"/>
        <c:crosses val="autoZero"/>
        <c:auto val="1"/>
        <c:lblAlgn val="ctr"/>
        <c:lblOffset val="100"/>
        <c:noMultiLvlLbl val="0"/>
      </c:catAx>
      <c:valAx>
        <c:axId val="33836416"/>
        <c:scaling>
          <c:orientation val="minMax"/>
          <c:max val="0.32000000000000006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101719040"/>
        <c:crosses val="autoZero"/>
        <c:crossBetween val="between"/>
        <c:majorUnit val="4.0000000000000008E-2"/>
      </c:valAx>
    </c:plotArea>
    <c:legend>
      <c:legendPos val="t"/>
      <c:layout>
        <c:manualLayout>
          <c:xMode val="edge"/>
          <c:yMode val="edge"/>
          <c:x val="0.38707939358089344"/>
          <c:y val="1.7636984229475051E-2"/>
          <c:w val="0.51413350468566554"/>
          <c:h val="0.31876766167895537"/>
        </c:manualLayout>
      </c:layout>
      <c:overlay val="0"/>
      <c:txPr>
        <a:bodyPr/>
        <a:lstStyle/>
        <a:p>
          <a:pPr>
            <a:defRPr sz="1400" b="1">
              <a:latin typeface="Calibri" pitchFamily="34" charset="0"/>
              <a:cs typeface="Calibri" pitchFamily="34" charset="0"/>
            </a:defRPr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80884561213637E-2"/>
          <c:y val="3.7419876731372426E-2"/>
          <c:w val="0.95387408567506848"/>
          <c:h val="0.85372230005008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LT!$A$44</c:f>
              <c:strCache>
                <c:ptCount val="1"/>
                <c:pt idx="0">
                  <c:v>Pelnas ir sąlyginis pelnas vienai akcijai (litais)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latin typeface="Calibri" pitchFamily="34" charset="0"/>
                    <a:cs typeface="Calibri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LT!$B$43:$G$43</c:f>
              <c:strCache>
                <c:ptCount val="6"/>
                <c:pt idx="0">
                  <c:v>2006–2007</c:v>
                </c:pt>
                <c:pt idx="1">
                  <c:v>2007–2008</c:v>
                </c:pt>
                <c:pt idx="2">
                  <c:v>2008–2009</c:v>
                </c:pt>
                <c:pt idx="3">
                  <c:v>2009–2010</c:v>
                </c:pt>
                <c:pt idx="4">
                  <c:v>2010–2011</c:v>
                </c:pt>
                <c:pt idx="5">
                  <c:v>2011–2012</c:v>
                </c:pt>
              </c:strCache>
            </c:strRef>
          </c:cat>
          <c:val>
            <c:numRef>
              <c:f>LT!$B$44:$G$44</c:f>
              <c:numCache>
                <c:formatCode>0.00</c:formatCode>
                <c:ptCount val="6"/>
                <c:pt idx="0">
                  <c:v>0.41</c:v>
                </c:pt>
                <c:pt idx="1">
                  <c:v>0.94</c:v>
                </c:pt>
                <c:pt idx="2">
                  <c:v>0.69</c:v>
                </c:pt>
                <c:pt idx="3">
                  <c:v>0.3</c:v>
                </c:pt>
                <c:pt idx="4">
                  <c:v>0.12</c:v>
                </c:pt>
                <c:pt idx="5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axId val="103606272"/>
        <c:axId val="33838720"/>
      </c:barChart>
      <c:catAx>
        <c:axId val="1036062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lt-LT"/>
          </a:p>
        </c:txPr>
        <c:crossAx val="33838720"/>
        <c:crosses val="autoZero"/>
        <c:auto val="1"/>
        <c:lblAlgn val="ctr"/>
        <c:lblOffset val="100"/>
        <c:noMultiLvlLbl val="0"/>
      </c:catAx>
      <c:valAx>
        <c:axId val="3383872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036062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3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5985126859142608E-2"/>
                  <c:y val="-8.02901720618256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2692084126548527E-2"/>
                  <c:y val="-0.303456895255162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lt-L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267142631796168"/>
                  <c:y val="4.0690913019439875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lt-L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'segmentai (2)'!$A$3:$A$7</c:f>
              <c:strCache>
                <c:ptCount val="5"/>
                <c:pt idx="0">
                  <c:v>Grūdų ir aliejinių augalų sėklų veiklos segmentas</c:v>
                </c:pt>
                <c:pt idx="1">
                  <c:v>Žaliavų pašarams veiklos segmentas</c:v>
                </c:pt>
                <c:pt idx="2">
                  <c:v>Prekių žemės ūkiui veiklos segmentas</c:v>
                </c:pt>
                <c:pt idx="3">
                  <c:v>Žemės ūkio produktų gamybos veiklos segmentas</c:v>
                </c:pt>
                <c:pt idx="4">
                  <c:v>Kitų produktų ir paslaugų veiklos segmentas</c:v>
                </c:pt>
              </c:strCache>
            </c:strRef>
          </c:cat>
          <c:val>
            <c:numRef>
              <c:f>'segmentai (2)'!$B$3:$B$7</c:f>
              <c:numCache>
                <c:formatCode>#,##0,</c:formatCode>
                <c:ptCount val="5"/>
                <c:pt idx="0">
                  <c:v>533669672</c:v>
                </c:pt>
                <c:pt idx="1">
                  <c:v>361495687</c:v>
                </c:pt>
                <c:pt idx="2">
                  <c:v>414929795</c:v>
                </c:pt>
                <c:pt idx="3">
                  <c:v>47033788</c:v>
                </c:pt>
                <c:pt idx="4">
                  <c:v>40805637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3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</c:spPr>
          </c:dPt>
          <c:dLbls>
            <c:dLbl>
              <c:idx val="0"/>
              <c:layout>
                <c:manualLayout>
                  <c:x val="-2.3762904636920386E-2"/>
                  <c:y val="7.67242636337122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3154636920385004E-2"/>
                  <c:y val="-1.571412948381452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lt-L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803048703400709E-2"/>
                  <c:y val="-0.30882954834816206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lt-L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544400699912511E-2"/>
                  <c:y val="-1.47568533100029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7101049868766405E-2"/>
                  <c:y val="1.596675415573053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'segmentai (2)'!$A$10:$A$14</c:f>
              <c:strCache>
                <c:ptCount val="5"/>
                <c:pt idx="0">
                  <c:v>Grūdų ir aliejinių augalų sėklų veiklos segmentas</c:v>
                </c:pt>
                <c:pt idx="1">
                  <c:v>Žaliavų pašarams veiklos segmentas</c:v>
                </c:pt>
                <c:pt idx="2">
                  <c:v>Prekių žemės ūkiui veiklos segmentas</c:v>
                </c:pt>
                <c:pt idx="3">
                  <c:v>Žemės ūkio produktų gamybos veiklos segmentas</c:v>
                </c:pt>
                <c:pt idx="4">
                  <c:v>Kitų produktų ir paslaugų veiklos segmentas</c:v>
                </c:pt>
              </c:strCache>
            </c:strRef>
          </c:cat>
          <c:val>
            <c:numRef>
              <c:f>'segmentai (2)'!$B$10:$B$14</c:f>
              <c:numCache>
                <c:formatCode>#,##0,</c:formatCode>
                <c:ptCount val="5"/>
                <c:pt idx="0">
                  <c:v>5763000</c:v>
                </c:pt>
                <c:pt idx="1">
                  <c:v>17108000</c:v>
                </c:pt>
                <c:pt idx="2">
                  <c:v>88331000</c:v>
                </c:pt>
                <c:pt idx="3">
                  <c:v>8441000</c:v>
                </c:pt>
                <c:pt idx="4">
                  <c:v>10733000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50152335060903E-2"/>
          <c:y val="0.12047146276676329"/>
          <c:w val="0.50421498305743806"/>
          <c:h val="0.73340361171990986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7.4801258903106474E-2"/>
                  <c:y val="-6.8330286533819479E-2"/>
                </c:manualLayout>
              </c:layout>
              <c:spPr/>
              <c:txPr>
                <a:bodyPr anchor="ctr" anchorCtr="0"/>
                <a:lstStyle/>
                <a:p>
                  <a:pPr>
                    <a:defRPr lang="lt-LT" sz="1600" b="1" noProof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lt-L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380619509430014E-2"/>
                  <c:y val="-0.186471705164072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803630091384819"/>
                  <c:y val="-0.265827029319974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26494460874988"/>
                  <c:y val="2.2089969801335145E-2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400" b="1"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lt-LT" sz="1400" dirty="0" smtClean="0"/>
                      <a:t>Nusidėvėjimas</a:t>
                    </a:r>
                    <a:r>
                      <a:rPr lang="lt-LT" sz="1400" dirty="0"/>
                      <a:t>
</a:t>
                    </a:r>
                    <a:r>
                      <a:rPr lang="lt-LT" sz="1400" dirty="0" smtClean="0"/>
                      <a:t>0,5%</a:t>
                    </a:r>
                    <a:endParaRPr lang="lt-LT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6664409550601419"/>
                  <c:y val="0.27516185070345717"/>
                </c:manualLayout>
              </c:layout>
              <c:tx>
                <c:rich>
                  <a:bodyPr/>
                  <a:lstStyle/>
                  <a:p>
                    <a:r>
                      <a:rPr lang="lt-LT" sz="1400" dirty="0"/>
                      <a:t>Komunalinių paslaugų sąnaudos
</a:t>
                    </a:r>
                    <a:r>
                      <a:rPr lang="lt-LT" sz="1400" dirty="0" smtClean="0"/>
                      <a:t>0,2%</a:t>
                    </a:r>
                    <a:endParaRPr lang="lt-LT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221930734379068E-2"/>
                  <c:y val="0.2016619365525043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Kita</a:t>
                    </a:r>
                    <a:r>
                      <a:rPr lang="en-US" sz="1400" dirty="0"/>
                      <a:t>*
</a:t>
                    </a:r>
                    <a:r>
                      <a:rPr lang="en-US" sz="1400" dirty="0" smtClean="0"/>
                      <a:t>0</a:t>
                    </a:r>
                    <a:r>
                      <a:rPr lang="lt-LT" sz="1400" dirty="0" smtClean="0"/>
                      <a:t>,4</a:t>
                    </a:r>
                    <a:r>
                      <a:rPr lang="en-US" sz="14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lt-L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'Islaidu struktura'!$D$6:$D$11</c:f>
              <c:strCache>
                <c:ptCount val="6"/>
                <c:pt idx="0">
                  <c:v>Grūdai, žaliavos pašarams ir kiti produktai</c:v>
                </c:pt>
                <c:pt idx="1">
                  <c:v>Logistikos sąnaudos</c:v>
                </c:pt>
                <c:pt idx="2">
                  <c:v>Darbo užmokestis, atlyginimai ir socialinis draudimas</c:v>
                </c:pt>
                <c:pt idx="3">
                  <c:v>Nusidėvėjimas</c:v>
                </c:pt>
                <c:pt idx="4">
                  <c:v>Komunalinių paslaugų sąnaudos</c:v>
                </c:pt>
                <c:pt idx="5">
                  <c:v>Kita*</c:v>
                </c:pt>
              </c:strCache>
            </c:strRef>
          </c:cat>
          <c:val>
            <c:numRef>
              <c:f>'Islaidu struktura'!$E$6:$E$11</c:f>
              <c:numCache>
                <c:formatCode>_-* #,##0\ _L_t_-;\-* #,##0\ _L_t_-;_-* "-"??\ _L_t_-;_-@_-</c:formatCode>
                <c:ptCount val="6"/>
                <c:pt idx="0">
                  <c:v>1135748</c:v>
                </c:pt>
                <c:pt idx="1">
                  <c:v>88509</c:v>
                </c:pt>
                <c:pt idx="2">
                  <c:v>12475</c:v>
                </c:pt>
                <c:pt idx="3">
                  <c:v>6473</c:v>
                </c:pt>
                <c:pt idx="4">
                  <c:v>2955</c:v>
                </c:pt>
                <c:pt idx="5">
                  <c:v>5240</c:v>
                </c:pt>
              </c:numCache>
            </c:numRef>
          </c:val>
        </c:ser>
        <c:ser>
          <c:idx val="1"/>
          <c:order val="1"/>
          <c:cat>
            <c:strRef>
              <c:f>'Islaidu struktura'!$D$6:$D$11</c:f>
              <c:strCache>
                <c:ptCount val="6"/>
                <c:pt idx="0">
                  <c:v>Grūdai, žaliavos pašarams ir kiti produktai</c:v>
                </c:pt>
                <c:pt idx="1">
                  <c:v>Logistikos sąnaudos</c:v>
                </c:pt>
                <c:pt idx="2">
                  <c:v>Darbo užmokestis, atlyginimai ir socialinis draudimas</c:v>
                </c:pt>
                <c:pt idx="3">
                  <c:v>Nusidėvėjimas</c:v>
                </c:pt>
                <c:pt idx="4">
                  <c:v>Komunalinių paslaugų sąnaudos</c:v>
                </c:pt>
                <c:pt idx="5">
                  <c:v>Kita*</c:v>
                </c:pt>
              </c:strCache>
            </c:strRef>
          </c:cat>
          <c:val>
            <c:numRef>
              <c:f>'Islaidu struktura'!$F$6:$F$11</c:f>
              <c:numCache>
                <c:formatCode>0.0%</c:formatCode>
                <c:ptCount val="6"/>
                <c:pt idx="0">
                  <c:v>0.90758190826274576</c:v>
                </c:pt>
                <c:pt idx="1">
                  <c:v>7.0727984657183954E-2</c:v>
                </c:pt>
                <c:pt idx="2">
                  <c:v>9.968834904906505E-3</c:v>
                </c:pt>
                <c:pt idx="3">
                  <c:v>5.1726066805178198E-3</c:v>
                </c:pt>
                <c:pt idx="4">
                  <c:v>2.3613552820840661E-3</c:v>
                </c:pt>
                <c:pt idx="5">
                  <c:v>4.1873102125619304E-3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2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microsoft.com/office/2007/relationships/hdphoto" Target="../media/hdphoto2.wdp"/><Relationship Id="rId1" Type="http://schemas.openxmlformats.org/officeDocument/2006/relationships/image" Target="../media/image9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483F0-A8CD-43AD-BCB7-0A247CD1C78B}" type="doc">
      <dgm:prSet loTypeId="urn:microsoft.com/office/officeart/2005/8/layout/rings+Icon" loCatId="relationship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lt-LT"/>
        </a:p>
      </dgm:t>
    </dgm:pt>
    <dgm:pt modelId="{C7B1F54D-2239-4EB3-8532-199B7B06A8CE}">
      <dgm:prSet phldrT="[Text]" custT="1"/>
      <dgm:spPr>
        <a:blipFill dpi="0" rotWithShape="0">
          <a:blip xmlns:r="http://schemas.openxmlformats.org/officeDocument/2006/relationships" r:embed="rId1">
            <a:alphaModFix amt="8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ctr"/>
          <a:endParaRPr lang="lt-LT" sz="2000" b="1" dirty="0" smtClean="0">
            <a:solidFill>
              <a:sysClr val="windowText" lastClr="000000"/>
            </a:solidFill>
            <a:latin typeface="Calibri" pitchFamily="34" charset="0"/>
            <a:cs typeface="Calibri" pitchFamily="34" charset="0"/>
          </a:endParaRPr>
        </a:p>
        <a:p>
          <a:pPr algn="ctr"/>
          <a:r>
            <a:rPr lang="lt-LT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Kurti klientams vertę </a:t>
          </a:r>
        </a:p>
        <a:p>
          <a:pPr algn="ctr"/>
          <a:r>
            <a:rPr lang="lt-LT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žemės ūkio produktų </a:t>
          </a:r>
        </a:p>
        <a:p>
          <a:pPr algn="ctr"/>
          <a:r>
            <a:rPr lang="lt-LT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gamybos, perdirbimo </a:t>
          </a:r>
        </a:p>
        <a:p>
          <a:pPr algn="l"/>
          <a:r>
            <a:rPr lang="lt-LT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       ir prekybos </a:t>
          </a:r>
        </a:p>
        <a:p>
          <a:pPr algn="l"/>
          <a:r>
            <a:rPr lang="lt-LT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         grandinėje</a:t>
          </a:r>
          <a:endParaRPr lang="lt-LT" sz="18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EBD9ED5E-34F6-4CF4-BE4E-0AA2E9EB5E5E}" type="parTrans" cxnId="{3960AF06-4DE7-4CF7-8673-0987EFEEDC42}">
      <dgm:prSet/>
      <dgm:spPr/>
      <dgm:t>
        <a:bodyPr/>
        <a:lstStyle/>
        <a:p>
          <a:endParaRPr lang="lt-LT"/>
        </a:p>
      </dgm:t>
    </dgm:pt>
    <dgm:pt modelId="{F9AD354A-F597-44D4-9FF7-6FBA3B84ECF1}" type="sibTrans" cxnId="{3960AF06-4DE7-4CF7-8673-0987EFEEDC42}">
      <dgm:prSet/>
      <dgm:spPr/>
      <dgm:t>
        <a:bodyPr/>
        <a:lstStyle/>
        <a:p>
          <a:endParaRPr lang="lt-LT"/>
        </a:p>
      </dgm:t>
    </dgm:pt>
    <dgm:pt modelId="{A5DA7985-DEAA-4637-98BF-7D211B59039B}">
      <dgm:prSet phldrT="[Text]" custT="1"/>
      <dgm:spPr>
        <a:solidFill>
          <a:srgbClr val="003082"/>
        </a:solidFill>
      </dgm:spPr>
      <dgm:t>
        <a:bodyPr lIns="0" tIns="0" rIns="0" bIns="0"/>
        <a:lstStyle/>
        <a:p>
          <a:r>
            <a:rPr lang="lt-LT" sz="17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Siekti nuolatinio įmonės vertės augimo, užtikrinant akcininkams ir investuotojams maksimalią investicijų grąžą</a:t>
          </a:r>
          <a:endParaRPr lang="lt-LT" sz="17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FCE3C61B-A143-41E7-9D9D-858F102C45AD}" type="parTrans" cxnId="{DE954422-B0C3-4AEE-8829-319797CD0BE1}">
      <dgm:prSet/>
      <dgm:spPr/>
      <dgm:t>
        <a:bodyPr/>
        <a:lstStyle/>
        <a:p>
          <a:endParaRPr lang="lt-LT"/>
        </a:p>
      </dgm:t>
    </dgm:pt>
    <dgm:pt modelId="{3E0DA1C3-A778-40BD-AC5D-96E5E7C853DE}" type="sibTrans" cxnId="{DE954422-B0C3-4AEE-8829-319797CD0BE1}">
      <dgm:prSet/>
      <dgm:spPr/>
      <dgm:t>
        <a:bodyPr/>
        <a:lstStyle/>
        <a:p>
          <a:endParaRPr lang="lt-LT"/>
        </a:p>
      </dgm:t>
    </dgm:pt>
    <dgm:pt modelId="{CB81ED33-6702-4452-87E6-7F350E849D55}">
      <dgm:prSet phldrT="[Text]" custT="1"/>
      <dgm:spPr>
        <a:solidFill>
          <a:srgbClr val="ED9B11">
            <a:alpha val="88000"/>
          </a:srgbClr>
        </a:solidFill>
      </dgm:spPr>
      <dgm:t>
        <a:bodyPr lIns="0" tIns="0" rIns="0" bIns="0"/>
        <a:lstStyle/>
        <a:p>
          <a:r>
            <a:rPr lang="lt-LT" sz="1800" b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Suteikti darbuotojams profesinio tobulėjimo galimybes aukštos vidinės kultūros organizacijoje</a:t>
          </a:r>
          <a:endParaRPr lang="lt-LT" sz="18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7231D04A-5DE2-4EBF-AF46-681EDBD7B5CD}" type="parTrans" cxnId="{FB95C73F-5E52-407B-BB9F-94785EEEF997}">
      <dgm:prSet/>
      <dgm:spPr/>
      <dgm:t>
        <a:bodyPr/>
        <a:lstStyle/>
        <a:p>
          <a:endParaRPr lang="lt-LT"/>
        </a:p>
      </dgm:t>
    </dgm:pt>
    <dgm:pt modelId="{95C56639-2BBD-4371-AF98-2CA568ED463D}" type="sibTrans" cxnId="{FB95C73F-5E52-407B-BB9F-94785EEEF997}">
      <dgm:prSet/>
      <dgm:spPr/>
      <dgm:t>
        <a:bodyPr/>
        <a:lstStyle/>
        <a:p>
          <a:endParaRPr lang="lt-LT"/>
        </a:p>
      </dgm:t>
    </dgm:pt>
    <dgm:pt modelId="{14A80751-2641-42BC-A1A9-521016A3A300}" type="pres">
      <dgm:prSet presAssocID="{6C1483F0-A8CD-43AD-BCB7-0A247CD1C78B}" presName="Name0" presStyleCnt="0">
        <dgm:presLayoutVars>
          <dgm:chMax val="7"/>
          <dgm:dir val="rev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058A7C9-90CF-484D-82D5-3279824AB038}" type="pres">
      <dgm:prSet presAssocID="{6C1483F0-A8CD-43AD-BCB7-0A247CD1C78B}" presName="ellipse1" presStyleLbl="vennNode1" presStyleIdx="0" presStyleCnt="3" custScaleX="107041" custScaleY="107043" custLinFactNeighborX="-3068" custLinFactNeighborY="-1583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2949477-D3BB-496C-BA72-42F74D5F4658}" type="pres">
      <dgm:prSet presAssocID="{6C1483F0-A8CD-43AD-BCB7-0A247CD1C78B}" presName="ellipse2" presStyleLbl="vennNode1" presStyleIdx="1" presStyleCnt="3" custScaleX="111958" custScaleY="111959" custLinFactNeighborX="-767" custLinFactNeighborY="38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0D1B3DF-A12A-4BFF-BC9C-081D8B1EBBEE}" type="pres">
      <dgm:prSet presAssocID="{6C1483F0-A8CD-43AD-BCB7-0A247CD1C78B}" presName="ellipse3" presStyleLbl="vennNode1" presStyleIdx="2" presStyleCnt="3" custScaleX="107041" custScaleY="107043" custLinFactNeighborX="1216" custLinFactNeighborY="-1903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DE954422-B0C3-4AEE-8829-319797CD0BE1}" srcId="{6C1483F0-A8CD-43AD-BCB7-0A247CD1C78B}" destId="{A5DA7985-DEAA-4637-98BF-7D211B59039B}" srcOrd="2" destOrd="0" parTransId="{FCE3C61B-A143-41E7-9D9D-858F102C45AD}" sibTransId="{3E0DA1C3-A778-40BD-AC5D-96E5E7C853DE}"/>
    <dgm:cxn modelId="{FB95C73F-5E52-407B-BB9F-94785EEEF997}" srcId="{6C1483F0-A8CD-43AD-BCB7-0A247CD1C78B}" destId="{CB81ED33-6702-4452-87E6-7F350E849D55}" srcOrd="0" destOrd="0" parTransId="{7231D04A-5DE2-4EBF-AF46-681EDBD7B5CD}" sibTransId="{95C56639-2BBD-4371-AF98-2CA568ED463D}"/>
    <dgm:cxn modelId="{3960AF06-4DE7-4CF7-8673-0987EFEEDC42}" srcId="{6C1483F0-A8CD-43AD-BCB7-0A247CD1C78B}" destId="{C7B1F54D-2239-4EB3-8532-199B7B06A8CE}" srcOrd="1" destOrd="0" parTransId="{EBD9ED5E-34F6-4CF4-BE4E-0AA2E9EB5E5E}" sibTransId="{F9AD354A-F597-44D4-9FF7-6FBA3B84ECF1}"/>
    <dgm:cxn modelId="{472847DC-532B-4444-87F0-A0D9EAC0BD8C}" type="presOf" srcId="{CB81ED33-6702-4452-87E6-7F350E849D55}" destId="{80D1B3DF-A12A-4BFF-BC9C-081D8B1EBBEE}" srcOrd="0" destOrd="0" presId="urn:microsoft.com/office/officeart/2005/8/layout/rings+Icon"/>
    <dgm:cxn modelId="{F1DDA632-6434-49AD-A053-6694FE28D5A2}" type="presOf" srcId="{C7B1F54D-2239-4EB3-8532-199B7B06A8CE}" destId="{42949477-D3BB-496C-BA72-42F74D5F4658}" srcOrd="0" destOrd="0" presId="urn:microsoft.com/office/officeart/2005/8/layout/rings+Icon"/>
    <dgm:cxn modelId="{6D2EADEF-C0B9-4151-91A8-7CAA752BC457}" type="presOf" srcId="{A5DA7985-DEAA-4637-98BF-7D211B59039B}" destId="{8058A7C9-90CF-484D-82D5-3279824AB038}" srcOrd="0" destOrd="0" presId="urn:microsoft.com/office/officeart/2005/8/layout/rings+Icon"/>
    <dgm:cxn modelId="{C22130B1-187C-4EFA-8D1A-147E11FFB6D9}" type="presOf" srcId="{6C1483F0-A8CD-43AD-BCB7-0A247CD1C78B}" destId="{14A80751-2641-42BC-A1A9-521016A3A300}" srcOrd="0" destOrd="0" presId="urn:microsoft.com/office/officeart/2005/8/layout/rings+Icon"/>
    <dgm:cxn modelId="{BF4D9371-620F-42E1-9494-7A0678988BB2}" type="presParOf" srcId="{14A80751-2641-42BC-A1A9-521016A3A300}" destId="{8058A7C9-90CF-484D-82D5-3279824AB038}" srcOrd="0" destOrd="0" presId="urn:microsoft.com/office/officeart/2005/8/layout/rings+Icon"/>
    <dgm:cxn modelId="{6B9B1673-BAFB-4742-99A7-9A5D9529DE55}" type="presParOf" srcId="{14A80751-2641-42BC-A1A9-521016A3A300}" destId="{42949477-D3BB-496C-BA72-42F74D5F4658}" srcOrd="1" destOrd="0" presId="urn:microsoft.com/office/officeart/2005/8/layout/rings+Icon"/>
    <dgm:cxn modelId="{22D4F821-54B7-40E4-8185-46E32065F586}" type="presParOf" srcId="{14A80751-2641-42BC-A1A9-521016A3A300}" destId="{80D1B3DF-A12A-4BFF-BC9C-081D8B1EBBEE}" srcOrd="2" destOrd="0" presId="urn:microsoft.com/office/officeart/2005/8/layout/rings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071915-8DE5-4040-AC96-DB169DF878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B89CE12-ECDA-4025-8968-85B0F7B9AFCE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P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lėsti grūdų saugyklų tinklą ir prekybą grūdais.</a:t>
          </a:r>
        </a:p>
      </dgm:t>
    </dgm:pt>
    <dgm:pt modelId="{EDE1710D-476A-44EE-AC95-229A17612A45}" type="parTrans" cxnId="{5130C757-F67D-4715-9E6F-50421224EABA}">
      <dgm:prSet/>
      <dgm:spPr/>
      <dgm:t>
        <a:bodyPr/>
        <a:lstStyle/>
        <a:p>
          <a:endParaRPr lang="lt-LT"/>
        </a:p>
      </dgm:t>
    </dgm:pt>
    <dgm:pt modelId="{9678A32D-5687-4265-A9C9-10B8943D3A39}" type="sibTrans" cxnId="{5130C757-F67D-4715-9E6F-50421224EABA}">
      <dgm:prSet/>
      <dgm:spPr/>
      <dgm:t>
        <a:bodyPr/>
        <a:lstStyle/>
        <a:p>
          <a:endParaRPr lang="lt-LT"/>
        </a:p>
      </dgm:t>
    </dgm:pt>
    <dgm:pt modelId="{E4D7BEBB-94C1-4725-BF4C-69847216CB2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1" dirty="0" smtClean="0">
              <a:latin typeface="Calibri" pitchFamily="34" charset="0"/>
              <a:cs typeface="Calibri" pitchFamily="34" charset="0"/>
            </a:rPr>
            <a:t>Gerinti trąšų prekybos infrastruktūrą, didinti prekybos apimtis, plėsti trąšų asortimentą.</a:t>
          </a:r>
        </a:p>
      </dgm:t>
    </dgm:pt>
    <dgm:pt modelId="{C244ACF0-F484-4C53-AADB-E411D09EA04D}" type="parTrans" cxnId="{C2AD90A1-A1B0-48CE-865A-97802F047386}">
      <dgm:prSet/>
      <dgm:spPr/>
      <dgm:t>
        <a:bodyPr/>
        <a:lstStyle/>
        <a:p>
          <a:endParaRPr lang="lt-LT"/>
        </a:p>
      </dgm:t>
    </dgm:pt>
    <dgm:pt modelId="{BEDDA35F-ADE5-4CDE-9B5C-5007D9B737D8}" type="sibTrans" cxnId="{C2AD90A1-A1B0-48CE-865A-97802F047386}">
      <dgm:prSet/>
      <dgm:spPr/>
      <dgm:t>
        <a:bodyPr/>
        <a:lstStyle/>
        <a:p>
          <a:endParaRPr lang="lt-LT"/>
        </a:p>
      </dgm:t>
    </dgm:pt>
    <dgm:pt modelId="{39E3A15F-3784-4282-8E7A-0C959331A1A2}">
      <dgm:prSet phldrT="[Text]" custT="1"/>
      <dgm:spPr/>
      <dgm:t>
        <a:bodyPr/>
        <a:lstStyle/>
        <a:p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Didinti valdomus žemės ūkio paskirties žemių plotus ir plėsti žemės ūkio produkcijos gamybą. </a:t>
          </a:r>
        </a:p>
      </dgm:t>
    </dgm:pt>
    <dgm:pt modelId="{8D30BC53-B000-486E-B702-1C4FBD3A4B58}" type="parTrans" cxnId="{64B7DA45-C46A-4D4B-83E0-BBFBA42E9BEA}">
      <dgm:prSet/>
      <dgm:spPr/>
      <dgm:t>
        <a:bodyPr/>
        <a:lstStyle/>
        <a:p>
          <a:endParaRPr lang="lt-LT"/>
        </a:p>
      </dgm:t>
    </dgm:pt>
    <dgm:pt modelId="{6EF0A755-061D-4AD4-9249-B5FDD6DBA8B3}" type="sibTrans" cxnId="{64B7DA45-C46A-4D4B-83E0-BBFBA42E9BEA}">
      <dgm:prSet/>
      <dgm:spPr/>
      <dgm:t>
        <a:bodyPr/>
        <a:lstStyle/>
        <a:p>
          <a:endParaRPr lang="lt-LT"/>
        </a:p>
      </dgm:t>
    </dgm:pt>
    <dgm:pt modelId="{73642ACF-E53D-446B-AD33-1E5C3F2F27E5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Plėsti prekių ir paslaugų žemdirbiams tiekimą Lietuvoje, Latvijoje bei Estijoj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e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.</a:t>
          </a:r>
        </a:p>
      </dgm:t>
    </dgm:pt>
    <dgm:pt modelId="{6F8C04F4-29F8-4279-8A44-D3C77D2479C1}" type="parTrans" cxnId="{311FA438-28E2-4500-83F8-50BEF03E798C}">
      <dgm:prSet/>
      <dgm:spPr/>
      <dgm:t>
        <a:bodyPr/>
        <a:lstStyle/>
        <a:p>
          <a:endParaRPr lang="lt-LT"/>
        </a:p>
      </dgm:t>
    </dgm:pt>
    <dgm:pt modelId="{50420AF2-9B72-4A00-90FF-35F1ED4A3C97}" type="sibTrans" cxnId="{311FA438-28E2-4500-83F8-50BEF03E798C}">
      <dgm:prSet/>
      <dgm:spPr/>
      <dgm:t>
        <a:bodyPr/>
        <a:lstStyle/>
        <a:p>
          <a:endParaRPr lang="lt-LT"/>
        </a:p>
      </dgm:t>
    </dgm:pt>
    <dgm:pt modelId="{F53754F7-1BBF-4F1B-A281-C2A0AFFD05DE}">
      <dgm:prSet phldrT="[Text]"/>
      <dgm:spPr/>
      <dgm:t>
        <a:bodyPr/>
        <a:lstStyle/>
        <a:p>
          <a:endParaRPr lang="lt-LT" dirty="0"/>
        </a:p>
      </dgm:t>
    </dgm:pt>
    <dgm:pt modelId="{36260EEB-37D1-4E1C-AFFC-1731828082C0}" type="sibTrans" cxnId="{63B9A775-093E-4AE2-ACC6-E6AE263DB0C0}">
      <dgm:prSet/>
      <dgm:spPr/>
      <dgm:t>
        <a:bodyPr/>
        <a:lstStyle/>
        <a:p>
          <a:endParaRPr lang="lt-LT"/>
        </a:p>
      </dgm:t>
    </dgm:pt>
    <dgm:pt modelId="{C6A966D0-886E-47F6-941D-EB28A395C77C}" type="parTrans" cxnId="{63B9A775-093E-4AE2-ACC6-E6AE263DB0C0}">
      <dgm:prSet/>
      <dgm:spPr/>
      <dgm:t>
        <a:bodyPr/>
        <a:lstStyle/>
        <a:p>
          <a:endParaRPr lang="lt-LT"/>
        </a:p>
      </dgm:t>
    </dgm:pt>
    <dgm:pt modelId="{F50E8BEF-4EA1-41A9-B344-918FBB2C5EDB}" type="pres">
      <dgm:prSet presAssocID="{2B071915-8DE5-4040-AC96-DB169DF878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509137C5-9F30-4A9F-872F-8CCF226A0AEA}" type="pres">
      <dgm:prSet presAssocID="{F53754F7-1BBF-4F1B-A281-C2A0AFFD05DE}" presName="thickLine" presStyleLbl="alignNode1" presStyleIdx="0" presStyleCnt="1"/>
      <dgm:spPr/>
    </dgm:pt>
    <dgm:pt modelId="{0311C1FC-934F-4EDB-A1E7-453AFB3712FB}" type="pres">
      <dgm:prSet presAssocID="{F53754F7-1BBF-4F1B-A281-C2A0AFFD05DE}" presName="horz1" presStyleCnt="0"/>
      <dgm:spPr/>
    </dgm:pt>
    <dgm:pt modelId="{F445FA01-9BA3-475B-9246-1B2A10566864}" type="pres">
      <dgm:prSet presAssocID="{F53754F7-1BBF-4F1B-A281-C2A0AFFD05DE}" presName="tx1" presStyleLbl="revTx" presStyleIdx="0" presStyleCnt="5" custLinFactNeighborX="923" custLinFactNeighborY="-164"/>
      <dgm:spPr/>
      <dgm:t>
        <a:bodyPr/>
        <a:lstStyle/>
        <a:p>
          <a:endParaRPr lang="lt-LT"/>
        </a:p>
      </dgm:t>
    </dgm:pt>
    <dgm:pt modelId="{A3C13186-0D93-49CE-8BAF-CA988E051517}" type="pres">
      <dgm:prSet presAssocID="{F53754F7-1BBF-4F1B-A281-C2A0AFFD05DE}" presName="vert1" presStyleCnt="0"/>
      <dgm:spPr/>
    </dgm:pt>
    <dgm:pt modelId="{A7D9F49C-DE45-4DD8-B6D9-4EFEED3FF8D6}" type="pres">
      <dgm:prSet presAssocID="{8B89CE12-ECDA-4025-8968-85B0F7B9AFCE}" presName="vertSpace2a" presStyleCnt="0"/>
      <dgm:spPr/>
    </dgm:pt>
    <dgm:pt modelId="{4063987F-05E3-4EE7-818B-5E5DEDB2ECA5}" type="pres">
      <dgm:prSet presAssocID="{8B89CE12-ECDA-4025-8968-85B0F7B9AFCE}" presName="horz2" presStyleCnt="0"/>
      <dgm:spPr/>
    </dgm:pt>
    <dgm:pt modelId="{8C47539A-DC53-47BA-9B25-FA0D7B1AE353}" type="pres">
      <dgm:prSet presAssocID="{8B89CE12-ECDA-4025-8968-85B0F7B9AFCE}" presName="horzSpace2" presStyleCnt="0"/>
      <dgm:spPr/>
    </dgm:pt>
    <dgm:pt modelId="{2787C7FE-C394-418D-9AEA-DAC04CC71F7E}" type="pres">
      <dgm:prSet presAssocID="{8B89CE12-ECDA-4025-8968-85B0F7B9AFCE}" presName="tx2" presStyleLbl="revTx" presStyleIdx="1" presStyleCnt="5" custLinFactNeighborX="826" custLinFactNeighborY="2612"/>
      <dgm:spPr/>
      <dgm:t>
        <a:bodyPr/>
        <a:lstStyle/>
        <a:p>
          <a:endParaRPr lang="lt-LT"/>
        </a:p>
      </dgm:t>
    </dgm:pt>
    <dgm:pt modelId="{1B191C97-C513-4F15-AF95-0B4BAFBA0E1D}" type="pres">
      <dgm:prSet presAssocID="{8B89CE12-ECDA-4025-8968-85B0F7B9AFCE}" presName="vert2" presStyleCnt="0"/>
      <dgm:spPr/>
    </dgm:pt>
    <dgm:pt modelId="{43363C23-AF6B-485B-852C-960DA1EA39DD}" type="pres">
      <dgm:prSet presAssocID="{8B89CE12-ECDA-4025-8968-85B0F7B9AFCE}" presName="thinLine2b" presStyleLbl="callout" presStyleIdx="0" presStyleCnt="4" custLinFactY="-200000" custLinFactNeighborX="-83" custLinFactNeighborY="-239802"/>
      <dgm:spPr/>
      <dgm:t>
        <a:bodyPr/>
        <a:lstStyle/>
        <a:p>
          <a:endParaRPr lang="lt-LT"/>
        </a:p>
      </dgm:t>
    </dgm:pt>
    <dgm:pt modelId="{6A8A8A81-56ED-481B-AF82-D9C1F0FD1E10}" type="pres">
      <dgm:prSet presAssocID="{8B89CE12-ECDA-4025-8968-85B0F7B9AFCE}" presName="vertSpace2b" presStyleCnt="0"/>
      <dgm:spPr/>
    </dgm:pt>
    <dgm:pt modelId="{D1B21700-0096-42EF-8ECB-C0E12A13E00C}" type="pres">
      <dgm:prSet presAssocID="{E4D7BEBB-94C1-4725-BF4C-69847216CB2F}" presName="horz2" presStyleCnt="0"/>
      <dgm:spPr/>
    </dgm:pt>
    <dgm:pt modelId="{14D13350-56C3-411C-87A1-198EF85ADC5A}" type="pres">
      <dgm:prSet presAssocID="{E4D7BEBB-94C1-4725-BF4C-69847216CB2F}" presName="horzSpace2" presStyleCnt="0"/>
      <dgm:spPr/>
    </dgm:pt>
    <dgm:pt modelId="{13E0FD66-3291-4FC3-8556-FB22424B8072}" type="pres">
      <dgm:prSet presAssocID="{E4D7BEBB-94C1-4725-BF4C-69847216CB2F}" presName="tx2" presStyleLbl="revTx" presStyleIdx="2" presStyleCnt="5" custScaleY="120604" custLinFactNeighborX="-373" custLinFactNeighborY="-27094"/>
      <dgm:spPr/>
      <dgm:t>
        <a:bodyPr/>
        <a:lstStyle/>
        <a:p>
          <a:endParaRPr lang="lt-LT"/>
        </a:p>
      </dgm:t>
    </dgm:pt>
    <dgm:pt modelId="{B957DEA9-7BB5-4336-8835-788035124FCD}" type="pres">
      <dgm:prSet presAssocID="{E4D7BEBB-94C1-4725-BF4C-69847216CB2F}" presName="vert2" presStyleCnt="0"/>
      <dgm:spPr/>
    </dgm:pt>
    <dgm:pt modelId="{664848A4-35A0-46D9-A3CC-CAB6DC6F145D}" type="pres">
      <dgm:prSet presAssocID="{E4D7BEBB-94C1-4725-BF4C-69847216CB2F}" presName="thinLine2b" presStyleLbl="callout" presStyleIdx="1" presStyleCnt="4" custLinFactY="-369525" custLinFactNeighborX="-336" custLinFactNeighborY="-400000"/>
      <dgm:spPr/>
      <dgm:t>
        <a:bodyPr/>
        <a:lstStyle/>
        <a:p>
          <a:endParaRPr lang="lt-LT"/>
        </a:p>
      </dgm:t>
    </dgm:pt>
    <dgm:pt modelId="{EECFAEA6-0631-4B22-B9C8-D442B632C8BE}" type="pres">
      <dgm:prSet presAssocID="{E4D7BEBB-94C1-4725-BF4C-69847216CB2F}" presName="vertSpace2b" presStyleCnt="0"/>
      <dgm:spPr/>
    </dgm:pt>
    <dgm:pt modelId="{2F068582-CB02-41EF-B8E2-0F5060A4F9B6}" type="pres">
      <dgm:prSet presAssocID="{73642ACF-E53D-446B-AD33-1E5C3F2F27E5}" presName="horz2" presStyleCnt="0"/>
      <dgm:spPr/>
    </dgm:pt>
    <dgm:pt modelId="{FAD953CE-C046-4C89-9FC3-B6600778426D}" type="pres">
      <dgm:prSet presAssocID="{73642ACF-E53D-446B-AD33-1E5C3F2F27E5}" presName="horzSpace2" presStyleCnt="0"/>
      <dgm:spPr/>
    </dgm:pt>
    <dgm:pt modelId="{98A0881E-8B11-40BC-9D4F-C67B90AFE996}" type="pres">
      <dgm:prSet presAssocID="{73642ACF-E53D-446B-AD33-1E5C3F2F27E5}" presName="tx2" presStyleLbl="revTx" presStyleIdx="3" presStyleCnt="5" custLinFactNeighborX="-373" custLinFactNeighborY="-33068"/>
      <dgm:spPr/>
      <dgm:t>
        <a:bodyPr/>
        <a:lstStyle/>
        <a:p>
          <a:endParaRPr lang="lt-LT"/>
        </a:p>
      </dgm:t>
    </dgm:pt>
    <dgm:pt modelId="{141E29FB-2FA1-4D51-9431-38D73AE40252}" type="pres">
      <dgm:prSet presAssocID="{73642ACF-E53D-446B-AD33-1E5C3F2F27E5}" presName="vert2" presStyleCnt="0"/>
      <dgm:spPr/>
    </dgm:pt>
    <dgm:pt modelId="{2E326C3D-2DC2-44A0-8F26-099F3919335F}" type="pres">
      <dgm:prSet presAssocID="{73642ACF-E53D-446B-AD33-1E5C3F2F27E5}" presName="thinLine2b" presStyleLbl="callout" presStyleIdx="2" presStyleCnt="4" custLinFactY="-202715" custLinFactNeighborX="586" custLinFactNeighborY="-300000"/>
      <dgm:spPr/>
    </dgm:pt>
    <dgm:pt modelId="{FBDAD620-0BB4-484B-8DC3-FE0A522D250E}" type="pres">
      <dgm:prSet presAssocID="{73642ACF-E53D-446B-AD33-1E5C3F2F27E5}" presName="vertSpace2b" presStyleCnt="0"/>
      <dgm:spPr/>
    </dgm:pt>
    <dgm:pt modelId="{0B26479F-D4CF-4B40-927F-AC0044E67393}" type="pres">
      <dgm:prSet presAssocID="{39E3A15F-3784-4282-8E7A-0C959331A1A2}" presName="horz2" presStyleCnt="0"/>
      <dgm:spPr/>
    </dgm:pt>
    <dgm:pt modelId="{9204642A-43DD-449B-8DB8-BE76F0126681}" type="pres">
      <dgm:prSet presAssocID="{39E3A15F-3784-4282-8E7A-0C959331A1A2}" presName="horzSpace2" presStyleCnt="0"/>
      <dgm:spPr/>
    </dgm:pt>
    <dgm:pt modelId="{5AA4B5F4-F7BE-4B1A-AD99-94B5CD76BF23}" type="pres">
      <dgm:prSet presAssocID="{39E3A15F-3784-4282-8E7A-0C959331A1A2}" presName="tx2" presStyleLbl="revTx" presStyleIdx="4" presStyleCnt="5" custLinFactNeighborX="568" custLinFactNeighborY="-14314"/>
      <dgm:spPr/>
      <dgm:t>
        <a:bodyPr/>
        <a:lstStyle/>
        <a:p>
          <a:endParaRPr lang="lt-LT"/>
        </a:p>
      </dgm:t>
    </dgm:pt>
    <dgm:pt modelId="{0A5FB6F7-D3F0-4FA9-BE00-A3141A2F7581}" type="pres">
      <dgm:prSet presAssocID="{39E3A15F-3784-4282-8E7A-0C959331A1A2}" presName="vert2" presStyleCnt="0"/>
      <dgm:spPr/>
    </dgm:pt>
    <dgm:pt modelId="{9D2DDDA8-890A-4467-BE76-E39B1D285CB0}" type="pres">
      <dgm:prSet presAssocID="{39E3A15F-3784-4282-8E7A-0C959331A1A2}" presName="thinLine2b" presStyleLbl="callout" presStyleIdx="3" presStyleCnt="4"/>
      <dgm:spPr/>
    </dgm:pt>
    <dgm:pt modelId="{4CB52477-F047-4D37-885F-8B3F55CD5AF7}" type="pres">
      <dgm:prSet presAssocID="{39E3A15F-3784-4282-8E7A-0C959331A1A2}" presName="vertSpace2b" presStyleCnt="0"/>
      <dgm:spPr/>
    </dgm:pt>
  </dgm:ptLst>
  <dgm:cxnLst>
    <dgm:cxn modelId="{C2AD90A1-A1B0-48CE-865A-97802F047386}" srcId="{F53754F7-1BBF-4F1B-A281-C2A0AFFD05DE}" destId="{E4D7BEBB-94C1-4725-BF4C-69847216CB2F}" srcOrd="1" destOrd="0" parTransId="{C244ACF0-F484-4C53-AADB-E411D09EA04D}" sibTransId="{BEDDA35F-ADE5-4CDE-9B5C-5007D9B737D8}"/>
    <dgm:cxn modelId="{5130C757-F67D-4715-9E6F-50421224EABA}" srcId="{F53754F7-1BBF-4F1B-A281-C2A0AFFD05DE}" destId="{8B89CE12-ECDA-4025-8968-85B0F7B9AFCE}" srcOrd="0" destOrd="0" parTransId="{EDE1710D-476A-44EE-AC95-229A17612A45}" sibTransId="{9678A32D-5687-4265-A9C9-10B8943D3A39}"/>
    <dgm:cxn modelId="{3E564835-4D5B-4C7F-82E7-4B8D40FDA2FD}" type="presOf" srcId="{39E3A15F-3784-4282-8E7A-0C959331A1A2}" destId="{5AA4B5F4-F7BE-4B1A-AD99-94B5CD76BF23}" srcOrd="0" destOrd="0" presId="urn:microsoft.com/office/officeart/2008/layout/LinedList"/>
    <dgm:cxn modelId="{CBDB9B01-75B0-4E9E-887F-8EC5734CF609}" type="presOf" srcId="{E4D7BEBB-94C1-4725-BF4C-69847216CB2F}" destId="{13E0FD66-3291-4FC3-8556-FB22424B8072}" srcOrd="0" destOrd="0" presId="urn:microsoft.com/office/officeart/2008/layout/LinedList"/>
    <dgm:cxn modelId="{311FA438-28E2-4500-83F8-50BEF03E798C}" srcId="{F53754F7-1BBF-4F1B-A281-C2A0AFFD05DE}" destId="{73642ACF-E53D-446B-AD33-1E5C3F2F27E5}" srcOrd="2" destOrd="0" parTransId="{6F8C04F4-29F8-4279-8A44-D3C77D2479C1}" sibTransId="{50420AF2-9B72-4A00-90FF-35F1ED4A3C97}"/>
    <dgm:cxn modelId="{4E8B5EF2-D581-419B-871F-00B3C0104490}" type="presOf" srcId="{2B071915-8DE5-4040-AC96-DB169DF87858}" destId="{F50E8BEF-4EA1-41A9-B344-918FBB2C5EDB}" srcOrd="0" destOrd="0" presId="urn:microsoft.com/office/officeart/2008/layout/LinedList"/>
    <dgm:cxn modelId="{63B9A775-093E-4AE2-ACC6-E6AE263DB0C0}" srcId="{2B071915-8DE5-4040-AC96-DB169DF87858}" destId="{F53754F7-1BBF-4F1B-A281-C2A0AFFD05DE}" srcOrd="0" destOrd="0" parTransId="{C6A966D0-886E-47F6-941D-EB28A395C77C}" sibTransId="{36260EEB-37D1-4E1C-AFFC-1731828082C0}"/>
    <dgm:cxn modelId="{DC6B73B4-42DC-4E47-A2C3-06F97DF361A7}" type="presOf" srcId="{73642ACF-E53D-446B-AD33-1E5C3F2F27E5}" destId="{98A0881E-8B11-40BC-9D4F-C67B90AFE996}" srcOrd="0" destOrd="0" presId="urn:microsoft.com/office/officeart/2008/layout/LinedList"/>
    <dgm:cxn modelId="{64B7DA45-C46A-4D4B-83E0-BBFBA42E9BEA}" srcId="{F53754F7-1BBF-4F1B-A281-C2A0AFFD05DE}" destId="{39E3A15F-3784-4282-8E7A-0C959331A1A2}" srcOrd="3" destOrd="0" parTransId="{8D30BC53-B000-486E-B702-1C4FBD3A4B58}" sibTransId="{6EF0A755-061D-4AD4-9249-B5FDD6DBA8B3}"/>
    <dgm:cxn modelId="{B5C93132-863F-450F-80A1-ACEC6A92CA8A}" type="presOf" srcId="{F53754F7-1BBF-4F1B-A281-C2A0AFFD05DE}" destId="{F445FA01-9BA3-475B-9246-1B2A10566864}" srcOrd="0" destOrd="0" presId="urn:microsoft.com/office/officeart/2008/layout/LinedList"/>
    <dgm:cxn modelId="{0F19EB3B-B1B2-4F0C-AA0F-2A231D8B5AF2}" type="presOf" srcId="{8B89CE12-ECDA-4025-8968-85B0F7B9AFCE}" destId="{2787C7FE-C394-418D-9AEA-DAC04CC71F7E}" srcOrd="0" destOrd="0" presId="urn:microsoft.com/office/officeart/2008/layout/LinedList"/>
    <dgm:cxn modelId="{7A9471B3-D28F-4BC2-8921-13A415AA1407}" type="presParOf" srcId="{F50E8BEF-4EA1-41A9-B344-918FBB2C5EDB}" destId="{509137C5-9F30-4A9F-872F-8CCF226A0AEA}" srcOrd="0" destOrd="0" presId="urn:microsoft.com/office/officeart/2008/layout/LinedList"/>
    <dgm:cxn modelId="{0281A0F7-FAD2-477D-AA87-165CBC9AF24B}" type="presParOf" srcId="{F50E8BEF-4EA1-41A9-B344-918FBB2C5EDB}" destId="{0311C1FC-934F-4EDB-A1E7-453AFB3712FB}" srcOrd="1" destOrd="0" presId="urn:microsoft.com/office/officeart/2008/layout/LinedList"/>
    <dgm:cxn modelId="{EED6AF6F-F8F7-4DF1-9FA8-F04083E30DBC}" type="presParOf" srcId="{0311C1FC-934F-4EDB-A1E7-453AFB3712FB}" destId="{F445FA01-9BA3-475B-9246-1B2A10566864}" srcOrd="0" destOrd="0" presId="urn:microsoft.com/office/officeart/2008/layout/LinedList"/>
    <dgm:cxn modelId="{137364F1-C815-4781-9356-85876A2D94C8}" type="presParOf" srcId="{0311C1FC-934F-4EDB-A1E7-453AFB3712FB}" destId="{A3C13186-0D93-49CE-8BAF-CA988E051517}" srcOrd="1" destOrd="0" presId="urn:microsoft.com/office/officeart/2008/layout/LinedList"/>
    <dgm:cxn modelId="{864EE1F8-E3F1-4C2C-B1CE-080535D464A9}" type="presParOf" srcId="{A3C13186-0D93-49CE-8BAF-CA988E051517}" destId="{A7D9F49C-DE45-4DD8-B6D9-4EFEED3FF8D6}" srcOrd="0" destOrd="0" presId="urn:microsoft.com/office/officeart/2008/layout/LinedList"/>
    <dgm:cxn modelId="{1C473375-3583-44BA-B8CA-1A5250271CE4}" type="presParOf" srcId="{A3C13186-0D93-49CE-8BAF-CA988E051517}" destId="{4063987F-05E3-4EE7-818B-5E5DEDB2ECA5}" srcOrd="1" destOrd="0" presId="urn:microsoft.com/office/officeart/2008/layout/LinedList"/>
    <dgm:cxn modelId="{28BBB658-FF5E-43AE-959F-10CCE189271F}" type="presParOf" srcId="{4063987F-05E3-4EE7-818B-5E5DEDB2ECA5}" destId="{8C47539A-DC53-47BA-9B25-FA0D7B1AE353}" srcOrd="0" destOrd="0" presId="urn:microsoft.com/office/officeart/2008/layout/LinedList"/>
    <dgm:cxn modelId="{DF4C2E4E-5E14-4BFF-8179-5F41E787F273}" type="presParOf" srcId="{4063987F-05E3-4EE7-818B-5E5DEDB2ECA5}" destId="{2787C7FE-C394-418D-9AEA-DAC04CC71F7E}" srcOrd="1" destOrd="0" presId="urn:microsoft.com/office/officeart/2008/layout/LinedList"/>
    <dgm:cxn modelId="{2A307082-C5B8-4D2F-94DB-FD0F2EC04834}" type="presParOf" srcId="{4063987F-05E3-4EE7-818B-5E5DEDB2ECA5}" destId="{1B191C97-C513-4F15-AF95-0B4BAFBA0E1D}" srcOrd="2" destOrd="0" presId="urn:microsoft.com/office/officeart/2008/layout/LinedList"/>
    <dgm:cxn modelId="{3D47B21C-564B-4F08-9D2D-30DD485560A6}" type="presParOf" srcId="{A3C13186-0D93-49CE-8BAF-CA988E051517}" destId="{43363C23-AF6B-485B-852C-960DA1EA39DD}" srcOrd="2" destOrd="0" presId="urn:microsoft.com/office/officeart/2008/layout/LinedList"/>
    <dgm:cxn modelId="{54E76EA5-0F8C-45C4-AAD8-F6D0AB1715F3}" type="presParOf" srcId="{A3C13186-0D93-49CE-8BAF-CA988E051517}" destId="{6A8A8A81-56ED-481B-AF82-D9C1F0FD1E10}" srcOrd="3" destOrd="0" presId="urn:microsoft.com/office/officeart/2008/layout/LinedList"/>
    <dgm:cxn modelId="{2FCFCA41-F8CD-4B9C-A73C-CFE9701B6B46}" type="presParOf" srcId="{A3C13186-0D93-49CE-8BAF-CA988E051517}" destId="{D1B21700-0096-42EF-8ECB-C0E12A13E00C}" srcOrd="4" destOrd="0" presId="urn:microsoft.com/office/officeart/2008/layout/LinedList"/>
    <dgm:cxn modelId="{CB99FE72-EF90-424A-B45F-9071A1C1737D}" type="presParOf" srcId="{D1B21700-0096-42EF-8ECB-C0E12A13E00C}" destId="{14D13350-56C3-411C-87A1-198EF85ADC5A}" srcOrd="0" destOrd="0" presId="urn:microsoft.com/office/officeart/2008/layout/LinedList"/>
    <dgm:cxn modelId="{EFD5B1AB-A03E-4390-9A91-C5021ECAE707}" type="presParOf" srcId="{D1B21700-0096-42EF-8ECB-C0E12A13E00C}" destId="{13E0FD66-3291-4FC3-8556-FB22424B8072}" srcOrd="1" destOrd="0" presId="urn:microsoft.com/office/officeart/2008/layout/LinedList"/>
    <dgm:cxn modelId="{45B48DBC-ECED-470B-A7C4-1A1EBF9AC125}" type="presParOf" srcId="{D1B21700-0096-42EF-8ECB-C0E12A13E00C}" destId="{B957DEA9-7BB5-4336-8835-788035124FCD}" srcOrd="2" destOrd="0" presId="urn:microsoft.com/office/officeart/2008/layout/LinedList"/>
    <dgm:cxn modelId="{CF636C87-813D-4F22-BEA8-68210AA585B0}" type="presParOf" srcId="{A3C13186-0D93-49CE-8BAF-CA988E051517}" destId="{664848A4-35A0-46D9-A3CC-CAB6DC6F145D}" srcOrd="5" destOrd="0" presId="urn:microsoft.com/office/officeart/2008/layout/LinedList"/>
    <dgm:cxn modelId="{50B8AF79-D0A3-4498-8696-5C6648E01BED}" type="presParOf" srcId="{A3C13186-0D93-49CE-8BAF-CA988E051517}" destId="{EECFAEA6-0631-4B22-B9C8-D442B632C8BE}" srcOrd="6" destOrd="0" presId="urn:microsoft.com/office/officeart/2008/layout/LinedList"/>
    <dgm:cxn modelId="{BF76EF9A-0C96-4750-8F0B-3B888C4106B2}" type="presParOf" srcId="{A3C13186-0D93-49CE-8BAF-CA988E051517}" destId="{2F068582-CB02-41EF-B8E2-0F5060A4F9B6}" srcOrd="7" destOrd="0" presId="urn:microsoft.com/office/officeart/2008/layout/LinedList"/>
    <dgm:cxn modelId="{D3FDB1CB-A2CC-4550-BBE6-8CA1E1D99E55}" type="presParOf" srcId="{2F068582-CB02-41EF-B8E2-0F5060A4F9B6}" destId="{FAD953CE-C046-4C89-9FC3-B6600778426D}" srcOrd="0" destOrd="0" presId="urn:microsoft.com/office/officeart/2008/layout/LinedList"/>
    <dgm:cxn modelId="{9654C7F6-99B1-413A-8AAF-A5EDE958C714}" type="presParOf" srcId="{2F068582-CB02-41EF-B8E2-0F5060A4F9B6}" destId="{98A0881E-8B11-40BC-9D4F-C67B90AFE996}" srcOrd="1" destOrd="0" presId="urn:microsoft.com/office/officeart/2008/layout/LinedList"/>
    <dgm:cxn modelId="{A237BF50-3C08-4C2E-BCC0-2B14A38E52BF}" type="presParOf" srcId="{2F068582-CB02-41EF-B8E2-0F5060A4F9B6}" destId="{141E29FB-2FA1-4D51-9431-38D73AE40252}" srcOrd="2" destOrd="0" presId="urn:microsoft.com/office/officeart/2008/layout/LinedList"/>
    <dgm:cxn modelId="{16E68E75-2122-4AB9-AF79-F2A7FC3C6A15}" type="presParOf" srcId="{A3C13186-0D93-49CE-8BAF-CA988E051517}" destId="{2E326C3D-2DC2-44A0-8F26-099F3919335F}" srcOrd="8" destOrd="0" presId="urn:microsoft.com/office/officeart/2008/layout/LinedList"/>
    <dgm:cxn modelId="{49B0D7CE-5DC5-4AB6-BF73-5268675A08CA}" type="presParOf" srcId="{A3C13186-0D93-49CE-8BAF-CA988E051517}" destId="{FBDAD620-0BB4-484B-8DC3-FE0A522D250E}" srcOrd="9" destOrd="0" presId="urn:microsoft.com/office/officeart/2008/layout/LinedList"/>
    <dgm:cxn modelId="{6A7B8D93-1EC9-49E3-879E-0A4BBE790C09}" type="presParOf" srcId="{A3C13186-0D93-49CE-8BAF-CA988E051517}" destId="{0B26479F-D4CF-4B40-927F-AC0044E67393}" srcOrd="10" destOrd="0" presId="urn:microsoft.com/office/officeart/2008/layout/LinedList"/>
    <dgm:cxn modelId="{5DAFF4D1-AD69-4847-BE8E-80F195603003}" type="presParOf" srcId="{0B26479F-D4CF-4B40-927F-AC0044E67393}" destId="{9204642A-43DD-449B-8DB8-BE76F0126681}" srcOrd="0" destOrd="0" presId="urn:microsoft.com/office/officeart/2008/layout/LinedList"/>
    <dgm:cxn modelId="{4E093572-CB59-4043-9FC6-E4AB4FD56947}" type="presParOf" srcId="{0B26479F-D4CF-4B40-927F-AC0044E67393}" destId="{5AA4B5F4-F7BE-4B1A-AD99-94B5CD76BF23}" srcOrd="1" destOrd="0" presId="urn:microsoft.com/office/officeart/2008/layout/LinedList"/>
    <dgm:cxn modelId="{D51468C7-4E0F-4804-B3A0-E96863F80AFE}" type="presParOf" srcId="{0B26479F-D4CF-4B40-927F-AC0044E67393}" destId="{0A5FB6F7-D3F0-4FA9-BE00-A3141A2F7581}" srcOrd="2" destOrd="0" presId="urn:microsoft.com/office/officeart/2008/layout/LinedList"/>
    <dgm:cxn modelId="{214F2A13-F9A9-4655-9F34-2E2C44AC3CF5}" type="presParOf" srcId="{A3C13186-0D93-49CE-8BAF-CA988E051517}" destId="{9D2DDDA8-890A-4467-BE76-E39B1D285CB0}" srcOrd="11" destOrd="0" presId="urn:microsoft.com/office/officeart/2008/layout/LinedList"/>
    <dgm:cxn modelId="{8B069990-81B8-4D50-B9C8-4B40C4731FF8}" type="presParOf" srcId="{A3C13186-0D93-49CE-8BAF-CA988E051517}" destId="{4CB52477-F047-4D37-885F-8B3F55CD5AF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071915-8DE5-4040-AC96-DB169DF878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B89CE12-ECDA-4025-8968-85B0F7B9AFCE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Į grūdų saugyklų veiklos plėtrą.</a:t>
          </a:r>
        </a:p>
      </dgm:t>
    </dgm:pt>
    <dgm:pt modelId="{EDE1710D-476A-44EE-AC95-229A17612A45}" type="parTrans" cxnId="{5130C757-F67D-4715-9E6F-50421224EABA}">
      <dgm:prSet/>
      <dgm:spPr/>
      <dgm:t>
        <a:bodyPr/>
        <a:lstStyle/>
        <a:p>
          <a:endParaRPr lang="lt-LT"/>
        </a:p>
      </dgm:t>
    </dgm:pt>
    <dgm:pt modelId="{9678A32D-5687-4265-A9C9-10B8943D3A39}" type="sibTrans" cxnId="{5130C757-F67D-4715-9E6F-50421224EABA}">
      <dgm:prSet/>
      <dgm:spPr/>
      <dgm:t>
        <a:bodyPr/>
        <a:lstStyle/>
        <a:p>
          <a:endParaRPr lang="lt-LT"/>
        </a:p>
      </dgm:t>
    </dgm:pt>
    <dgm:pt modelId="{E4D7BEBB-94C1-4725-BF4C-69847216CB2F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Į trąšų prekybos didinimą, įsigyjant trąšų gamybos ir fasavimo priemones, sandėlius.</a:t>
          </a:r>
        </a:p>
      </dgm:t>
    </dgm:pt>
    <dgm:pt modelId="{C244ACF0-F484-4C53-AADB-E411D09EA04D}" type="parTrans" cxnId="{C2AD90A1-A1B0-48CE-865A-97802F047386}">
      <dgm:prSet/>
      <dgm:spPr/>
      <dgm:t>
        <a:bodyPr/>
        <a:lstStyle/>
        <a:p>
          <a:endParaRPr lang="lt-LT"/>
        </a:p>
      </dgm:t>
    </dgm:pt>
    <dgm:pt modelId="{BEDDA35F-ADE5-4CDE-9B5C-5007D9B737D8}" type="sibTrans" cxnId="{C2AD90A1-A1B0-48CE-865A-97802F047386}">
      <dgm:prSet/>
      <dgm:spPr/>
      <dgm:t>
        <a:bodyPr/>
        <a:lstStyle/>
        <a:p>
          <a:endParaRPr lang="lt-LT"/>
        </a:p>
      </dgm:t>
    </dgm:pt>
    <dgm:pt modelId="{39E3A15F-3784-4282-8E7A-0C959331A1A2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Į tolesnį žemės ūkio bendrovių įsigijimą ir dirbamos žemės plotų didinimą. </a:t>
          </a:r>
        </a:p>
      </dgm:t>
    </dgm:pt>
    <dgm:pt modelId="{8D30BC53-B000-486E-B702-1C4FBD3A4B58}" type="parTrans" cxnId="{64B7DA45-C46A-4D4B-83E0-BBFBA42E9BEA}">
      <dgm:prSet/>
      <dgm:spPr/>
      <dgm:t>
        <a:bodyPr/>
        <a:lstStyle/>
        <a:p>
          <a:endParaRPr lang="lt-LT"/>
        </a:p>
      </dgm:t>
    </dgm:pt>
    <dgm:pt modelId="{6EF0A755-061D-4AD4-9249-B5FDD6DBA8B3}" type="sibTrans" cxnId="{64B7DA45-C46A-4D4B-83E0-BBFBA42E9BEA}">
      <dgm:prSet/>
      <dgm:spPr/>
      <dgm:t>
        <a:bodyPr/>
        <a:lstStyle/>
        <a:p>
          <a:endParaRPr lang="lt-LT"/>
        </a:p>
      </dgm:t>
    </dgm:pt>
    <dgm:pt modelId="{73642ACF-E53D-446B-AD33-1E5C3F2F27E5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Į paslaugų bei prekių ūkininkams plėtrą Baltijos regione („Dotnuvos projektai“).</a:t>
          </a:r>
        </a:p>
      </dgm:t>
    </dgm:pt>
    <dgm:pt modelId="{6F8C04F4-29F8-4279-8A44-D3C77D2479C1}" type="parTrans" cxnId="{311FA438-28E2-4500-83F8-50BEF03E798C}">
      <dgm:prSet/>
      <dgm:spPr/>
      <dgm:t>
        <a:bodyPr/>
        <a:lstStyle/>
        <a:p>
          <a:endParaRPr lang="lt-LT"/>
        </a:p>
      </dgm:t>
    </dgm:pt>
    <dgm:pt modelId="{50420AF2-9B72-4A00-90FF-35F1ED4A3C97}" type="sibTrans" cxnId="{311FA438-28E2-4500-83F8-50BEF03E798C}">
      <dgm:prSet/>
      <dgm:spPr/>
      <dgm:t>
        <a:bodyPr/>
        <a:lstStyle/>
        <a:p>
          <a:endParaRPr lang="lt-LT"/>
        </a:p>
      </dgm:t>
    </dgm:pt>
    <dgm:pt modelId="{F53754F7-1BBF-4F1B-A281-C2A0AFFD05DE}">
      <dgm:prSet phldrT="[Text]"/>
      <dgm:spPr/>
      <dgm:t>
        <a:bodyPr/>
        <a:lstStyle/>
        <a:p>
          <a:endParaRPr lang="lt-LT" dirty="0"/>
        </a:p>
      </dgm:t>
    </dgm:pt>
    <dgm:pt modelId="{36260EEB-37D1-4E1C-AFFC-1731828082C0}" type="sibTrans" cxnId="{63B9A775-093E-4AE2-ACC6-E6AE263DB0C0}">
      <dgm:prSet/>
      <dgm:spPr/>
      <dgm:t>
        <a:bodyPr/>
        <a:lstStyle/>
        <a:p>
          <a:endParaRPr lang="lt-LT"/>
        </a:p>
      </dgm:t>
    </dgm:pt>
    <dgm:pt modelId="{C6A966D0-886E-47F6-941D-EB28A395C77C}" type="parTrans" cxnId="{63B9A775-093E-4AE2-ACC6-E6AE263DB0C0}">
      <dgm:prSet/>
      <dgm:spPr/>
      <dgm:t>
        <a:bodyPr/>
        <a:lstStyle/>
        <a:p>
          <a:endParaRPr lang="lt-LT"/>
        </a:p>
      </dgm:t>
    </dgm:pt>
    <dgm:pt modelId="{F50E8BEF-4EA1-41A9-B344-918FBB2C5EDB}" type="pres">
      <dgm:prSet presAssocID="{2B071915-8DE5-4040-AC96-DB169DF878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509137C5-9F30-4A9F-872F-8CCF226A0AEA}" type="pres">
      <dgm:prSet presAssocID="{F53754F7-1BBF-4F1B-A281-C2A0AFFD05DE}" presName="thickLine" presStyleLbl="alignNode1" presStyleIdx="0" presStyleCnt="1"/>
      <dgm:spPr/>
    </dgm:pt>
    <dgm:pt modelId="{0311C1FC-934F-4EDB-A1E7-453AFB3712FB}" type="pres">
      <dgm:prSet presAssocID="{F53754F7-1BBF-4F1B-A281-C2A0AFFD05DE}" presName="horz1" presStyleCnt="0"/>
      <dgm:spPr/>
    </dgm:pt>
    <dgm:pt modelId="{F445FA01-9BA3-475B-9246-1B2A10566864}" type="pres">
      <dgm:prSet presAssocID="{F53754F7-1BBF-4F1B-A281-C2A0AFFD05DE}" presName="tx1" presStyleLbl="revTx" presStyleIdx="0" presStyleCnt="5" custLinFactNeighborX="923" custLinFactNeighborY="-164"/>
      <dgm:spPr/>
      <dgm:t>
        <a:bodyPr/>
        <a:lstStyle/>
        <a:p>
          <a:endParaRPr lang="lt-LT"/>
        </a:p>
      </dgm:t>
    </dgm:pt>
    <dgm:pt modelId="{A3C13186-0D93-49CE-8BAF-CA988E051517}" type="pres">
      <dgm:prSet presAssocID="{F53754F7-1BBF-4F1B-A281-C2A0AFFD05DE}" presName="vert1" presStyleCnt="0"/>
      <dgm:spPr/>
    </dgm:pt>
    <dgm:pt modelId="{A7D9F49C-DE45-4DD8-B6D9-4EFEED3FF8D6}" type="pres">
      <dgm:prSet presAssocID="{8B89CE12-ECDA-4025-8968-85B0F7B9AFCE}" presName="vertSpace2a" presStyleCnt="0"/>
      <dgm:spPr/>
    </dgm:pt>
    <dgm:pt modelId="{4063987F-05E3-4EE7-818B-5E5DEDB2ECA5}" type="pres">
      <dgm:prSet presAssocID="{8B89CE12-ECDA-4025-8968-85B0F7B9AFCE}" presName="horz2" presStyleCnt="0"/>
      <dgm:spPr/>
    </dgm:pt>
    <dgm:pt modelId="{8C47539A-DC53-47BA-9B25-FA0D7B1AE353}" type="pres">
      <dgm:prSet presAssocID="{8B89CE12-ECDA-4025-8968-85B0F7B9AFCE}" presName="horzSpace2" presStyleCnt="0"/>
      <dgm:spPr/>
    </dgm:pt>
    <dgm:pt modelId="{2787C7FE-C394-418D-9AEA-DAC04CC71F7E}" type="pres">
      <dgm:prSet presAssocID="{8B89CE12-ECDA-4025-8968-85B0F7B9AFCE}" presName="tx2" presStyleLbl="revTx" presStyleIdx="1" presStyleCnt="5" custScaleY="70082" custLinFactNeighborX="826" custLinFactNeighborY="2612"/>
      <dgm:spPr/>
      <dgm:t>
        <a:bodyPr/>
        <a:lstStyle/>
        <a:p>
          <a:endParaRPr lang="lt-LT"/>
        </a:p>
      </dgm:t>
    </dgm:pt>
    <dgm:pt modelId="{1B191C97-C513-4F15-AF95-0B4BAFBA0E1D}" type="pres">
      <dgm:prSet presAssocID="{8B89CE12-ECDA-4025-8968-85B0F7B9AFCE}" presName="vert2" presStyleCnt="0"/>
      <dgm:spPr/>
    </dgm:pt>
    <dgm:pt modelId="{43363C23-AF6B-485B-852C-960DA1EA39DD}" type="pres">
      <dgm:prSet presAssocID="{8B89CE12-ECDA-4025-8968-85B0F7B9AFCE}" presName="thinLine2b" presStyleLbl="callout" presStyleIdx="0" presStyleCnt="4" custLinFactY="-81855" custLinFactNeighborX="-83" custLinFactNeighborY="-100000"/>
      <dgm:spPr/>
      <dgm:t>
        <a:bodyPr/>
        <a:lstStyle/>
        <a:p>
          <a:endParaRPr lang="lt-LT"/>
        </a:p>
      </dgm:t>
    </dgm:pt>
    <dgm:pt modelId="{6A8A8A81-56ED-481B-AF82-D9C1F0FD1E10}" type="pres">
      <dgm:prSet presAssocID="{8B89CE12-ECDA-4025-8968-85B0F7B9AFCE}" presName="vertSpace2b" presStyleCnt="0"/>
      <dgm:spPr/>
    </dgm:pt>
    <dgm:pt modelId="{D1B21700-0096-42EF-8ECB-C0E12A13E00C}" type="pres">
      <dgm:prSet presAssocID="{E4D7BEBB-94C1-4725-BF4C-69847216CB2F}" presName="horz2" presStyleCnt="0"/>
      <dgm:spPr/>
    </dgm:pt>
    <dgm:pt modelId="{14D13350-56C3-411C-87A1-198EF85ADC5A}" type="pres">
      <dgm:prSet presAssocID="{E4D7BEBB-94C1-4725-BF4C-69847216CB2F}" presName="horzSpace2" presStyleCnt="0"/>
      <dgm:spPr/>
    </dgm:pt>
    <dgm:pt modelId="{13E0FD66-3291-4FC3-8556-FB22424B8072}" type="pres">
      <dgm:prSet presAssocID="{E4D7BEBB-94C1-4725-BF4C-69847216CB2F}" presName="tx2" presStyleLbl="revTx" presStyleIdx="2" presStyleCnt="5" custScaleY="101972" custLinFactNeighborX="-115" custLinFactNeighborY="-8626"/>
      <dgm:spPr/>
      <dgm:t>
        <a:bodyPr/>
        <a:lstStyle/>
        <a:p>
          <a:endParaRPr lang="lt-LT"/>
        </a:p>
      </dgm:t>
    </dgm:pt>
    <dgm:pt modelId="{B957DEA9-7BB5-4336-8835-788035124FCD}" type="pres">
      <dgm:prSet presAssocID="{E4D7BEBB-94C1-4725-BF4C-69847216CB2F}" presName="vert2" presStyleCnt="0"/>
      <dgm:spPr/>
    </dgm:pt>
    <dgm:pt modelId="{664848A4-35A0-46D9-A3CC-CAB6DC6F145D}" type="pres">
      <dgm:prSet presAssocID="{E4D7BEBB-94C1-4725-BF4C-69847216CB2F}" presName="thinLine2b" presStyleLbl="callout" presStyleIdx="1" presStyleCnt="4" custLinFactY="-66033" custLinFactNeighborX="-1006" custLinFactNeighborY="-100000"/>
      <dgm:spPr/>
      <dgm:t>
        <a:bodyPr/>
        <a:lstStyle/>
        <a:p>
          <a:endParaRPr lang="lt-LT"/>
        </a:p>
      </dgm:t>
    </dgm:pt>
    <dgm:pt modelId="{EECFAEA6-0631-4B22-B9C8-D442B632C8BE}" type="pres">
      <dgm:prSet presAssocID="{E4D7BEBB-94C1-4725-BF4C-69847216CB2F}" presName="vertSpace2b" presStyleCnt="0"/>
      <dgm:spPr/>
    </dgm:pt>
    <dgm:pt modelId="{2F068582-CB02-41EF-B8E2-0F5060A4F9B6}" type="pres">
      <dgm:prSet presAssocID="{73642ACF-E53D-446B-AD33-1E5C3F2F27E5}" presName="horz2" presStyleCnt="0"/>
      <dgm:spPr/>
    </dgm:pt>
    <dgm:pt modelId="{FAD953CE-C046-4C89-9FC3-B6600778426D}" type="pres">
      <dgm:prSet presAssocID="{73642ACF-E53D-446B-AD33-1E5C3F2F27E5}" presName="horzSpace2" presStyleCnt="0"/>
      <dgm:spPr/>
    </dgm:pt>
    <dgm:pt modelId="{98A0881E-8B11-40BC-9D4F-C67B90AFE996}" type="pres">
      <dgm:prSet presAssocID="{73642ACF-E53D-446B-AD33-1E5C3F2F27E5}" presName="tx2" presStyleLbl="revTx" presStyleIdx="3" presStyleCnt="5" custLinFactNeighborX="-115" custLinFactNeighborY="-16083"/>
      <dgm:spPr/>
      <dgm:t>
        <a:bodyPr/>
        <a:lstStyle/>
        <a:p>
          <a:endParaRPr lang="lt-LT"/>
        </a:p>
      </dgm:t>
    </dgm:pt>
    <dgm:pt modelId="{141E29FB-2FA1-4D51-9431-38D73AE40252}" type="pres">
      <dgm:prSet presAssocID="{73642ACF-E53D-446B-AD33-1E5C3F2F27E5}" presName="vert2" presStyleCnt="0"/>
      <dgm:spPr/>
    </dgm:pt>
    <dgm:pt modelId="{2E326C3D-2DC2-44A0-8F26-099F3919335F}" type="pres">
      <dgm:prSet presAssocID="{73642ACF-E53D-446B-AD33-1E5C3F2F27E5}" presName="thinLine2b" presStyleLbl="callout" presStyleIdx="2" presStyleCnt="4" custLinFactY="-100000" custLinFactNeighborX="-83" custLinFactNeighborY="-108463"/>
      <dgm:spPr/>
      <dgm:t>
        <a:bodyPr/>
        <a:lstStyle/>
        <a:p>
          <a:endParaRPr lang="lt-LT"/>
        </a:p>
      </dgm:t>
    </dgm:pt>
    <dgm:pt modelId="{FBDAD620-0BB4-484B-8DC3-FE0A522D250E}" type="pres">
      <dgm:prSet presAssocID="{73642ACF-E53D-446B-AD33-1E5C3F2F27E5}" presName="vertSpace2b" presStyleCnt="0"/>
      <dgm:spPr/>
    </dgm:pt>
    <dgm:pt modelId="{0B26479F-D4CF-4B40-927F-AC0044E67393}" type="pres">
      <dgm:prSet presAssocID="{39E3A15F-3784-4282-8E7A-0C959331A1A2}" presName="horz2" presStyleCnt="0"/>
      <dgm:spPr/>
    </dgm:pt>
    <dgm:pt modelId="{9204642A-43DD-449B-8DB8-BE76F0126681}" type="pres">
      <dgm:prSet presAssocID="{39E3A15F-3784-4282-8E7A-0C959331A1A2}" presName="horzSpace2" presStyleCnt="0"/>
      <dgm:spPr/>
    </dgm:pt>
    <dgm:pt modelId="{5AA4B5F4-F7BE-4B1A-AD99-94B5CD76BF23}" type="pres">
      <dgm:prSet presAssocID="{39E3A15F-3784-4282-8E7A-0C959331A1A2}" presName="tx2" presStyleLbl="revTx" presStyleIdx="4" presStyleCnt="5" custLinFactNeighborX="-1055" custLinFactNeighborY="-3634"/>
      <dgm:spPr/>
      <dgm:t>
        <a:bodyPr/>
        <a:lstStyle/>
        <a:p>
          <a:endParaRPr lang="lt-LT"/>
        </a:p>
      </dgm:t>
    </dgm:pt>
    <dgm:pt modelId="{0A5FB6F7-D3F0-4FA9-BE00-A3141A2F7581}" type="pres">
      <dgm:prSet presAssocID="{39E3A15F-3784-4282-8E7A-0C959331A1A2}" presName="vert2" presStyleCnt="0"/>
      <dgm:spPr/>
    </dgm:pt>
    <dgm:pt modelId="{9D2DDDA8-890A-4467-BE76-E39B1D285CB0}" type="pres">
      <dgm:prSet presAssocID="{39E3A15F-3784-4282-8E7A-0C959331A1A2}" presName="thinLine2b" presStyleLbl="callout" presStyleIdx="3" presStyleCnt="4"/>
      <dgm:spPr/>
    </dgm:pt>
    <dgm:pt modelId="{4CB52477-F047-4D37-885F-8B3F55CD5AF7}" type="pres">
      <dgm:prSet presAssocID="{39E3A15F-3784-4282-8E7A-0C959331A1A2}" presName="vertSpace2b" presStyleCnt="0"/>
      <dgm:spPr/>
    </dgm:pt>
  </dgm:ptLst>
  <dgm:cxnLst>
    <dgm:cxn modelId="{C2AD90A1-A1B0-48CE-865A-97802F047386}" srcId="{F53754F7-1BBF-4F1B-A281-C2A0AFFD05DE}" destId="{E4D7BEBB-94C1-4725-BF4C-69847216CB2F}" srcOrd="1" destOrd="0" parTransId="{C244ACF0-F484-4C53-AADB-E411D09EA04D}" sibTransId="{BEDDA35F-ADE5-4CDE-9B5C-5007D9B737D8}"/>
    <dgm:cxn modelId="{732E57E1-7590-46C3-A0E6-BCBAA764A32A}" type="presOf" srcId="{2B071915-8DE5-4040-AC96-DB169DF87858}" destId="{F50E8BEF-4EA1-41A9-B344-918FBB2C5EDB}" srcOrd="0" destOrd="0" presId="urn:microsoft.com/office/officeart/2008/layout/LinedList"/>
    <dgm:cxn modelId="{5130C757-F67D-4715-9E6F-50421224EABA}" srcId="{F53754F7-1BBF-4F1B-A281-C2A0AFFD05DE}" destId="{8B89CE12-ECDA-4025-8968-85B0F7B9AFCE}" srcOrd="0" destOrd="0" parTransId="{EDE1710D-476A-44EE-AC95-229A17612A45}" sibTransId="{9678A32D-5687-4265-A9C9-10B8943D3A39}"/>
    <dgm:cxn modelId="{311FA438-28E2-4500-83F8-50BEF03E798C}" srcId="{F53754F7-1BBF-4F1B-A281-C2A0AFFD05DE}" destId="{73642ACF-E53D-446B-AD33-1E5C3F2F27E5}" srcOrd="2" destOrd="0" parTransId="{6F8C04F4-29F8-4279-8A44-D3C77D2479C1}" sibTransId="{50420AF2-9B72-4A00-90FF-35F1ED4A3C97}"/>
    <dgm:cxn modelId="{00EE627E-C3C3-4123-8BD5-9BC4E4B4A4D8}" type="presOf" srcId="{F53754F7-1BBF-4F1B-A281-C2A0AFFD05DE}" destId="{F445FA01-9BA3-475B-9246-1B2A10566864}" srcOrd="0" destOrd="0" presId="urn:microsoft.com/office/officeart/2008/layout/LinedList"/>
    <dgm:cxn modelId="{B365826D-9E07-45D2-8548-E296F35E073E}" type="presOf" srcId="{73642ACF-E53D-446B-AD33-1E5C3F2F27E5}" destId="{98A0881E-8B11-40BC-9D4F-C67B90AFE996}" srcOrd="0" destOrd="0" presId="urn:microsoft.com/office/officeart/2008/layout/LinedList"/>
    <dgm:cxn modelId="{47F0A3AF-D9FE-4C63-A5CF-F5D4B322B2B5}" type="presOf" srcId="{8B89CE12-ECDA-4025-8968-85B0F7B9AFCE}" destId="{2787C7FE-C394-418D-9AEA-DAC04CC71F7E}" srcOrd="0" destOrd="0" presId="urn:microsoft.com/office/officeart/2008/layout/LinedList"/>
    <dgm:cxn modelId="{63B9A775-093E-4AE2-ACC6-E6AE263DB0C0}" srcId="{2B071915-8DE5-4040-AC96-DB169DF87858}" destId="{F53754F7-1BBF-4F1B-A281-C2A0AFFD05DE}" srcOrd="0" destOrd="0" parTransId="{C6A966D0-886E-47F6-941D-EB28A395C77C}" sibTransId="{36260EEB-37D1-4E1C-AFFC-1731828082C0}"/>
    <dgm:cxn modelId="{B5E4EF90-173D-4198-870A-DE43CBDA0051}" type="presOf" srcId="{39E3A15F-3784-4282-8E7A-0C959331A1A2}" destId="{5AA4B5F4-F7BE-4B1A-AD99-94B5CD76BF23}" srcOrd="0" destOrd="0" presId="urn:microsoft.com/office/officeart/2008/layout/LinedList"/>
    <dgm:cxn modelId="{64B7DA45-C46A-4D4B-83E0-BBFBA42E9BEA}" srcId="{F53754F7-1BBF-4F1B-A281-C2A0AFFD05DE}" destId="{39E3A15F-3784-4282-8E7A-0C959331A1A2}" srcOrd="3" destOrd="0" parTransId="{8D30BC53-B000-486E-B702-1C4FBD3A4B58}" sibTransId="{6EF0A755-061D-4AD4-9249-B5FDD6DBA8B3}"/>
    <dgm:cxn modelId="{693F2DCC-AC53-4ED3-9CE9-4893E1A3A0F6}" type="presOf" srcId="{E4D7BEBB-94C1-4725-BF4C-69847216CB2F}" destId="{13E0FD66-3291-4FC3-8556-FB22424B8072}" srcOrd="0" destOrd="0" presId="urn:microsoft.com/office/officeart/2008/layout/LinedList"/>
    <dgm:cxn modelId="{559F0044-6132-4BB2-95EA-8B46845943E3}" type="presParOf" srcId="{F50E8BEF-4EA1-41A9-B344-918FBB2C5EDB}" destId="{509137C5-9F30-4A9F-872F-8CCF226A0AEA}" srcOrd="0" destOrd="0" presId="urn:microsoft.com/office/officeart/2008/layout/LinedList"/>
    <dgm:cxn modelId="{F8D54D3F-D3F3-4686-9EC9-5D49C2AACB60}" type="presParOf" srcId="{F50E8BEF-4EA1-41A9-B344-918FBB2C5EDB}" destId="{0311C1FC-934F-4EDB-A1E7-453AFB3712FB}" srcOrd="1" destOrd="0" presId="urn:microsoft.com/office/officeart/2008/layout/LinedList"/>
    <dgm:cxn modelId="{101991B9-8AF1-4D36-92F3-56EE2F230254}" type="presParOf" srcId="{0311C1FC-934F-4EDB-A1E7-453AFB3712FB}" destId="{F445FA01-9BA3-475B-9246-1B2A10566864}" srcOrd="0" destOrd="0" presId="urn:microsoft.com/office/officeart/2008/layout/LinedList"/>
    <dgm:cxn modelId="{55D26656-23DA-4032-AE05-FA55D23323B5}" type="presParOf" srcId="{0311C1FC-934F-4EDB-A1E7-453AFB3712FB}" destId="{A3C13186-0D93-49CE-8BAF-CA988E051517}" srcOrd="1" destOrd="0" presId="urn:microsoft.com/office/officeart/2008/layout/LinedList"/>
    <dgm:cxn modelId="{DB866BE3-6E93-4768-8228-6726466279BC}" type="presParOf" srcId="{A3C13186-0D93-49CE-8BAF-CA988E051517}" destId="{A7D9F49C-DE45-4DD8-B6D9-4EFEED3FF8D6}" srcOrd="0" destOrd="0" presId="urn:microsoft.com/office/officeart/2008/layout/LinedList"/>
    <dgm:cxn modelId="{533E98DC-DE89-4FE8-AE45-75B3AFB48072}" type="presParOf" srcId="{A3C13186-0D93-49CE-8BAF-CA988E051517}" destId="{4063987F-05E3-4EE7-818B-5E5DEDB2ECA5}" srcOrd="1" destOrd="0" presId="urn:microsoft.com/office/officeart/2008/layout/LinedList"/>
    <dgm:cxn modelId="{A327BCEB-2597-46E3-850D-B8FE120236C9}" type="presParOf" srcId="{4063987F-05E3-4EE7-818B-5E5DEDB2ECA5}" destId="{8C47539A-DC53-47BA-9B25-FA0D7B1AE353}" srcOrd="0" destOrd="0" presId="urn:microsoft.com/office/officeart/2008/layout/LinedList"/>
    <dgm:cxn modelId="{F297638C-D875-4640-88D3-F65B4D7D12CC}" type="presParOf" srcId="{4063987F-05E3-4EE7-818B-5E5DEDB2ECA5}" destId="{2787C7FE-C394-418D-9AEA-DAC04CC71F7E}" srcOrd="1" destOrd="0" presId="urn:microsoft.com/office/officeart/2008/layout/LinedList"/>
    <dgm:cxn modelId="{148A69BA-3B1B-4741-BD64-A5FFE9775C71}" type="presParOf" srcId="{4063987F-05E3-4EE7-818B-5E5DEDB2ECA5}" destId="{1B191C97-C513-4F15-AF95-0B4BAFBA0E1D}" srcOrd="2" destOrd="0" presId="urn:microsoft.com/office/officeart/2008/layout/LinedList"/>
    <dgm:cxn modelId="{F0A698AC-8F1F-49A8-9208-BCC0DBA82B92}" type="presParOf" srcId="{A3C13186-0D93-49CE-8BAF-CA988E051517}" destId="{43363C23-AF6B-485B-852C-960DA1EA39DD}" srcOrd="2" destOrd="0" presId="urn:microsoft.com/office/officeart/2008/layout/LinedList"/>
    <dgm:cxn modelId="{C418E4E0-7B88-4120-B6A0-FE8EEADC31F0}" type="presParOf" srcId="{A3C13186-0D93-49CE-8BAF-CA988E051517}" destId="{6A8A8A81-56ED-481B-AF82-D9C1F0FD1E10}" srcOrd="3" destOrd="0" presId="urn:microsoft.com/office/officeart/2008/layout/LinedList"/>
    <dgm:cxn modelId="{79167668-C4FC-4674-967A-F03E80FB2A58}" type="presParOf" srcId="{A3C13186-0D93-49CE-8BAF-CA988E051517}" destId="{D1B21700-0096-42EF-8ECB-C0E12A13E00C}" srcOrd="4" destOrd="0" presId="urn:microsoft.com/office/officeart/2008/layout/LinedList"/>
    <dgm:cxn modelId="{B24C89BB-0497-4F4C-AF54-36BF8F4AABFF}" type="presParOf" srcId="{D1B21700-0096-42EF-8ECB-C0E12A13E00C}" destId="{14D13350-56C3-411C-87A1-198EF85ADC5A}" srcOrd="0" destOrd="0" presId="urn:microsoft.com/office/officeart/2008/layout/LinedList"/>
    <dgm:cxn modelId="{9113242E-039E-47D8-9A84-BF4BF94C9666}" type="presParOf" srcId="{D1B21700-0096-42EF-8ECB-C0E12A13E00C}" destId="{13E0FD66-3291-4FC3-8556-FB22424B8072}" srcOrd="1" destOrd="0" presId="urn:microsoft.com/office/officeart/2008/layout/LinedList"/>
    <dgm:cxn modelId="{1B6B8C81-ABD8-4186-9113-6CF08490B834}" type="presParOf" srcId="{D1B21700-0096-42EF-8ECB-C0E12A13E00C}" destId="{B957DEA9-7BB5-4336-8835-788035124FCD}" srcOrd="2" destOrd="0" presId="urn:microsoft.com/office/officeart/2008/layout/LinedList"/>
    <dgm:cxn modelId="{A2584D8B-787D-4E97-A6E3-F41DB531FDAD}" type="presParOf" srcId="{A3C13186-0D93-49CE-8BAF-CA988E051517}" destId="{664848A4-35A0-46D9-A3CC-CAB6DC6F145D}" srcOrd="5" destOrd="0" presId="urn:microsoft.com/office/officeart/2008/layout/LinedList"/>
    <dgm:cxn modelId="{FA860815-BF2A-4C61-BFF4-7C071179C307}" type="presParOf" srcId="{A3C13186-0D93-49CE-8BAF-CA988E051517}" destId="{EECFAEA6-0631-4B22-B9C8-D442B632C8BE}" srcOrd="6" destOrd="0" presId="urn:microsoft.com/office/officeart/2008/layout/LinedList"/>
    <dgm:cxn modelId="{C089FE28-D81F-4007-88E7-D3D9F176CEAF}" type="presParOf" srcId="{A3C13186-0D93-49CE-8BAF-CA988E051517}" destId="{2F068582-CB02-41EF-B8E2-0F5060A4F9B6}" srcOrd="7" destOrd="0" presId="urn:microsoft.com/office/officeart/2008/layout/LinedList"/>
    <dgm:cxn modelId="{D9EA37FF-9214-4188-9E54-475410636AE3}" type="presParOf" srcId="{2F068582-CB02-41EF-B8E2-0F5060A4F9B6}" destId="{FAD953CE-C046-4C89-9FC3-B6600778426D}" srcOrd="0" destOrd="0" presId="urn:microsoft.com/office/officeart/2008/layout/LinedList"/>
    <dgm:cxn modelId="{69D34085-ABF5-4D20-8E09-41DE063CCC10}" type="presParOf" srcId="{2F068582-CB02-41EF-B8E2-0F5060A4F9B6}" destId="{98A0881E-8B11-40BC-9D4F-C67B90AFE996}" srcOrd="1" destOrd="0" presId="urn:microsoft.com/office/officeart/2008/layout/LinedList"/>
    <dgm:cxn modelId="{238B5962-A80B-48CE-815B-18FC70F9381C}" type="presParOf" srcId="{2F068582-CB02-41EF-B8E2-0F5060A4F9B6}" destId="{141E29FB-2FA1-4D51-9431-38D73AE40252}" srcOrd="2" destOrd="0" presId="urn:microsoft.com/office/officeart/2008/layout/LinedList"/>
    <dgm:cxn modelId="{30EA6CD7-37E6-479D-93DD-877E4A048687}" type="presParOf" srcId="{A3C13186-0D93-49CE-8BAF-CA988E051517}" destId="{2E326C3D-2DC2-44A0-8F26-099F3919335F}" srcOrd="8" destOrd="0" presId="urn:microsoft.com/office/officeart/2008/layout/LinedList"/>
    <dgm:cxn modelId="{53CF4496-9431-400F-8154-71B7CB46EC3E}" type="presParOf" srcId="{A3C13186-0D93-49CE-8BAF-CA988E051517}" destId="{FBDAD620-0BB4-484B-8DC3-FE0A522D250E}" srcOrd="9" destOrd="0" presId="urn:microsoft.com/office/officeart/2008/layout/LinedList"/>
    <dgm:cxn modelId="{11E83A55-024F-441D-9CF1-E4787DF5DDB8}" type="presParOf" srcId="{A3C13186-0D93-49CE-8BAF-CA988E051517}" destId="{0B26479F-D4CF-4B40-927F-AC0044E67393}" srcOrd="10" destOrd="0" presId="urn:microsoft.com/office/officeart/2008/layout/LinedList"/>
    <dgm:cxn modelId="{5BA09F76-E08D-4B08-9096-C0E7A81F710D}" type="presParOf" srcId="{0B26479F-D4CF-4B40-927F-AC0044E67393}" destId="{9204642A-43DD-449B-8DB8-BE76F0126681}" srcOrd="0" destOrd="0" presId="urn:microsoft.com/office/officeart/2008/layout/LinedList"/>
    <dgm:cxn modelId="{AC4F00C3-52EE-44DD-A1D3-A8D2A0FC3569}" type="presParOf" srcId="{0B26479F-D4CF-4B40-927F-AC0044E67393}" destId="{5AA4B5F4-F7BE-4B1A-AD99-94B5CD76BF23}" srcOrd="1" destOrd="0" presId="urn:microsoft.com/office/officeart/2008/layout/LinedList"/>
    <dgm:cxn modelId="{782C6BA7-AC8E-491E-9CED-999CD07CBB60}" type="presParOf" srcId="{0B26479F-D4CF-4B40-927F-AC0044E67393}" destId="{0A5FB6F7-D3F0-4FA9-BE00-A3141A2F7581}" srcOrd="2" destOrd="0" presId="urn:microsoft.com/office/officeart/2008/layout/LinedList"/>
    <dgm:cxn modelId="{8035EDA5-6237-40B4-B236-3AA2BAF6CC4B}" type="presParOf" srcId="{A3C13186-0D93-49CE-8BAF-CA988E051517}" destId="{9D2DDDA8-890A-4467-BE76-E39B1D285CB0}" srcOrd="11" destOrd="0" presId="urn:microsoft.com/office/officeart/2008/layout/LinedList"/>
    <dgm:cxn modelId="{7F7A1147-F48B-4FAE-87FB-CA3B42CFD4CE}" type="presParOf" srcId="{A3C13186-0D93-49CE-8BAF-CA988E051517}" destId="{4CB52477-F047-4D37-885F-8B3F55CD5AF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071915-8DE5-4040-AC96-DB169DF878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B89CE12-ECDA-4025-8968-85B0F7B9AFCE}">
      <dgm:prSet phldrT="[Text]" custT="1"/>
      <dgm:spPr/>
      <dgm:t>
        <a:bodyPr/>
        <a:lstStyle/>
        <a:p>
          <a:r>
            <a:rPr lang="lt-LT" sz="2000" b="1" dirty="0" smtClean="0">
              <a:latin typeface="Calibri" pitchFamily="34" charset="0"/>
              <a:cs typeface="Calibri" pitchFamily="34" charset="0"/>
            </a:rPr>
            <a:t>Lietuva ir Latvija turi tarptautinei prekybai tinkamą geografinę padėtį bei palankias gamtines sąlygas žemės ūkio vystymuisi.</a:t>
          </a:r>
        </a:p>
      </dgm:t>
    </dgm:pt>
    <dgm:pt modelId="{EDE1710D-476A-44EE-AC95-229A17612A45}" type="parTrans" cxnId="{5130C757-F67D-4715-9E6F-50421224EABA}">
      <dgm:prSet/>
      <dgm:spPr/>
      <dgm:t>
        <a:bodyPr/>
        <a:lstStyle/>
        <a:p>
          <a:endParaRPr lang="lt-LT"/>
        </a:p>
      </dgm:t>
    </dgm:pt>
    <dgm:pt modelId="{9678A32D-5687-4265-A9C9-10B8943D3A39}" type="sibTrans" cxnId="{5130C757-F67D-4715-9E6F-50421224EABA}">
      <dgm:prSet/>
      <dgm:spPr/>
      <dgm:t>
        <a:bodyPr/>
        <a:lstStyle/>
        <a:p>
          <a:endParaRPr lang="lt-LT"/>
        </a:p>
      </dgm:t>
    </dgm:pt>
    <dgm:pt modelId="{E4D7BEBB-94C1-4725-BF4C-69847216CB2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b="1" dirty="0" smtClean="0">
              <a:latin typeface="Calibri" pitchFamily="34" charset="0"/>
              <a:cs typeface="Calibri" pitchFamily="34" charset="0"/>
            </a:rPr>
            <a:t>Augantis gyventojų skaičius pasaulyje sudaro tvirtą pagrindą bendram žemės ūkio produkcijos paklausos augimui.</a:t>
          </a:r>
        </a:p>
      </dgm:t>
    </dgm:pt>
    <dgm:pt modelId="{C244ACF0-F484-4C53-AADB-E411D09EA04D}" type="parTrans" cxnId="{C2AD90A1-A1B0-48CE-865A-97802F047386}">
      <dgm:prSet/>
      <dgm:spPr/>
      <dgm:t>
        <a:bodyPr/>
        <a:lstStyle/>
        <a:p>
          <a:endParaRPr lang="lt-LT"/>
        </a:p>
      </dgm:t>
    </dgm:pt>
    <dgm:pt modelId="{BEDDA35F-ADE5-4CDE-9B5C-5007D9B737D8}" type="sibTrans" cxnId="{C2AD90A1-A1B0-48CE-865A-97802F047386}">
      <dgm:prSet/>
      <dgm:spPr/>
      <dgm:t>
        <a:bodyPr/>
        <a:lstStyle/>
        <a:p>
          <a:endParaRPr lang="lt-LT"/>
        </a:p>
      </dgm:t>
    </dgm:pt>
    <dgm:pt modelId="{39E3A15F-3784-4282-8E7A-0C959331A1A2}">
      <dgm:prSet phldrT="[Text]" custT="1"/>
      <dgm:spPr/>
      <dgm:t>
        <a:bodyPr/>
        <a:lstStyle/>
        <a:p>
          <a:r>
            <a:rPr lang="lt-LT" sz="2000" b="1" dirty="0" smtClean="0">
              <a:latin typeface="Calibri" pitchFamily="34" charset="0"/>
              <a:cs typeface="Calibri" pitchFamily="34" charset="0"/>
            </a:rPr>
            <a:t>Esamas Grupės potencialas ir finansinis pajėgumas suteikia tvirtą pagrindą ilgalaikiam vertės augimui ateityje.</a:t>
          </a:r>
        </a:p>
      </dgm:t>
    </dgm:pt>
    <dgm:pt modelId="{8D30BC53-B000-486E-B702-1C4FBD3A4B58}" type="parTrans" cxnId="{64B7DA45-C46A-4D4B-83E0-BBFBA42E9BEA}">
      <dgm:prSet/>
      <dgm:spPr/>
      <dgm:t>
        <a:bodyPr/>
        <a:lstStyle/>
        <a:p>
          <a:endParaRPr lang="lt-LT"/>
        </a:p>
      </dgm:t>
    </dgm:pt>
    <dgm:pt modelId="{6EF0A755-061D-4AD4-9249-B5FDD6DBA8B3}" type="sibTrans" cxnId="{64B7DA45-C46A-4D4B-83E0-BBFBA42E9BEA}">
      <dgm:prSet/>
      <dgm:spPr/>
      <dgm:t>
        <a:bodyPr/>
        <a:lstStyle/>
        <a:p>
          <a:endParaRPr lang="lt-LT"/>
        </a:p>
      </dgm:t>
    </dgm:pt>
    <dgm:pt modelId="{73642ACF-E53D-446B-AD33-1E5C3F2F27E5}">
      <dgm:prSet phldrT="[Text]" custT="1"/>
      <dgm:spPr/>
      <dgm:t>
        <a:bodyPr/>
        <a:lstStyle/>
        <a:p>
          <a:r>
            <a:rPr lang="lt-LT" sz="2000" b="1" dirty="0" smtClean="0">
              <a:latin typeface="Calibri" pitchFamily="34" charset="0"/>
              <a:cs typeface="Calibri" pitchFamily="34" charset="0"/>
            </a:rPr>
            <a:t>Grupės investicijos yra kryptingos ir nukreiptos jos rinkos dalies didinimui visuose penkiuose veiklos segmentuose.</a:t>
          </a:r>
        </a:p>
      </dgm:t>
    </dgm:pt>
    <dgm:pt modelId="{6F8C04F4-29F8-4279-8A44-D3C77D2479C1}" type="parTrans" cxnId="{311FA438-28E2-4500-83F8-50BEF03E798C}">
      <dgm:prSet/>
      <dgm:spPr/>
      <dgm:t>
        <a:bodyPr/>
        <a:lstStyle/>
        <a:p>
          <a:endParaRPr lang="lt-LT"/>
        </a:p>
      </dgm:t>
    </dgm:pt>
    <dgm:pt modelId="{50420AF2-9B72-4A00-90FF-35F1ED4A3C97}" type="sibTrans" cxnId="{311FA438-28E2-4500-83F8-50BEF03E798C}">
      <dgm:prSet/>
      <dgm:spPr/>
      <dgm:t>
        <a:bodyPr/>
        <a:lstStyle/>
        <a:p>
          <a:endParaRPr lang="lt-LT"/>
        </a:p>
      </dgm:t>
    </dgm:pt>
    <dgm:pt modelId="{F53754F7-1BBF-4F1B-A281-C2A0AFFD05DE}">
      <dgm:prSet phldrT="[Text]"/>
      <dgm:spPr/>
      <dgm:t>
        <a:bodyPr/>
        <a:lstStyle/>
        <a:p>
          <a:endParaRPr lang="lt-LT" dirty="0"/>
        </a:p>
      </dgm:t>
    </dgm:pt>
    <dgm:pt modelId="{36260EEB-37D1-4E1C-AFFC-1731828082C0}" type="sibTrans" cxnId="{63B9A775-093E-4AE2-ACC6-E6AE263DB0C0}">
      <dgm:prSet/>
      <dgm:spPr/>
      <dgm:t>
        <a:bodyPr/>
        <a:lstStyle/>
        <a:p>
          <a:endParaRPr lang="lt-LT"/>
        </a:p>
      </dgm:t>
    </dgm:pt>
    <dgm:pt modelId="{C6A966D0-886E-47F6-941D-EB28A395C77C}" type="parTrans" cxnId="{63B9A775-093E-4AE2-ACC6-E6AE263DB0C0}">
      <dgm:prSet/>
      <dgm:spPr/>
      <dgm:t>
        <a:bodyPr/>
        <a:lstStyle/>
        <a:p>
          <a:endParaRPr lang="lt-LT"/>
        </a:p>
      </dgm:t>
    </dgm:pt>
    <dgm:pt modelId="{F50E8BEF-4EA1-41A9-B344-918FBB2C5EDB}" type="pres">
      <dgm:prSet presAssocID="{2B071915-8DE5-4040-AC96-DB169DF878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509137C5-9F30-4A9F-872F-8CCF226A0AEA}" type="pres">
      <dgm:prSet presAssocID="{F53754F7-1BBF-4F1B-A281-C2A0AFFD05DE}" presName="thickLine" presStyleLbl="alignNode1" presStyleIdx="0" presStyleCnt="1"/>
      <dgm:spPr/>
    </dgm:pt>
    <dgm:pt modelId="{0311C1FC-934F-4EDB-A1E7-453AFB3712FB}" type="pres">
      <dgm:prSet presAssocID="{F53754F7-1BBF-4F1B-A281-C2A0AFFD05DE}" presName="horz1" presStyleCnt="0"/>
      <dgm:spPr/>
    </dgm:pt>
    <dgm:pt modelId="{F445FA01-9BA3-475B-9246-1B2A10566864}" type="pres">
      <dgm:prSet presAssocID="{F53754F7-1BBF-4F1B-A281-C2A0AFFD05DE}" presName="tx1" presStyleLbl="revTx" presStyleIdx="0" presStyleCnt="5" custLinFactNeighborX="923" custLinFactNeighborY="-164"/>
      <dgm:spPr/>
      <dgm:t>
        <a:bodyPr/>
        <a:lstStyle/>
        <a:p>
          <a:endParaRPr lang="lt-LT"/>
        </a:p>
      </dgm:t>
    </dgm:pt>
    <dgm:pt modelId="{A3C13186-0D93-49CE-8BAF-CA988E051517}" type="pres">
      <dgm:prSet presAssocID="{F53754F7-1BBF-4F1B-A281-C2A0AFFD05DE}" presName="vert1" presStyleCnt="0"/>
      <dgm:spPr/>
    </dgm:pt>
    <dgm:pt modelId="{A7D9F49C-DE45-4DD8-B6D9-4EFEED3FF8D6}" type="pres">
      <dgm:prSet presAssocID="{8B89CE12-ECDA-4025-8968-85B0F7B9AFCE}" presName="vertSpace2a" presStyleCnt="0"/>
      <dgm:spPr/>
    </dgm:pt>
    <dgm:pt modelId="{4063987F-05E3-4EE7-818B-5E5DEDB2ECA5}" type="pres">
      <dgm:prSet presAssocID="{8B89CE12-ECDA-4025-8968-85B0F7B9AFCE}" presName="horz2" presStyleCnt="0"/>
      <dgm:spPr/>
    </dgm:pt>
    <dgm:pt modelId="{8C47539A-DC53-47BA-9B25-FA0D7B1AE353}" type="pres">
      <dgm:prSet presAssocID="{8B89CE12-ECDA-4025-8968-85B0F7B9AFCE}" presName="horzSpace2" presStyleCnt="0"/>
      <dgm:spPr/>
    </dgm:pt>
    <dgm:pt modelId="{2787C7FE-C394-418D-9AEA-DAC04CC71F7E}" type="pres">
      <dgm:prSet presAssocID="{8B89CE12-ECDA-4025-8968-85B0F7B9AFCE}" presName="tx2" presStyleLbl="revTx" presStyleIdx="1" presStyleCnt="5" custLinFactNeighborX="-1055" custLinFactNeighborY="8985"/>
      <dgm:spPr/>
      <dgm:t>
        <a:bodyPr/>
        <a:lstStyle/>
        <a:p>
          <a:endParaRPr lang="lt-LT"/>
        </a:p>
      </dgm:t>
    </dgm:pt>
    <dgm:pt modelId="{1B191C97-C513-4F15-AF95-0B4BAFBA0E1D}" type="pres">
      <dgm:prSet presAssocID="{8B89CE12-ECDA-4025-8968-85B0F7B9AFCE}" presName="vert2" presStyleCnt="0"/>
      <dgm:spPr/>
    </dgm:pt>
    <dgm:pt modelId="{43363C23-AF6B-485B-852C-960DA1EA39DD}" type="pres">
      <dgm:prSet presAssocID="{8B89CE12-ECDA-4025-8968-85B0F7B9AFCE}" presName="thinLine2b" presStyleLbl="callout" presStyleIdx="0" presStyleCnt="4" custLinFactY="-100000" custLinFactNeighborX="-83" custLinFactNeighborY="-129132"/>
      <dgm:spPr/>
      <dgm:t>
        <a:bodyPr/>
        <a:lstStyle/>
        <a:p>
          <a:endParaRPr lang="lt-LT"/>
        </a:p>
      </dgm:t>
    </dgm:pt>
    <dgm:pt modelId="{6A8A8A81-56ED-481B-AF82-D9C1F0FD1E10}" type="pres">
      <dgm:prSet presAssocID="{8B89CE12-ECDA-4025-8968-85B0F7B9AFCE}" presName="vertSpace2b" presStyleCnt="0"/>
      <dgm:spPr/>
    </dgm:pt>
    <dgm:pt modelId="{D1B21700-0096-42EF-8ECB-C0E12A13E00C}" type="pres">
      <dgm:prSet presAssocID="{E4D7BEBB-94C1-4725-BF4C-69847216CB2F}" presName="horz2" presStyleCnt="0"/>
      <dgm:spPr/>
    </dgm:pt>
    <dgm:pt modelId="{14D13350-56C3-411C-87A1-198EF85ADC5A}" type="pres">
      <dgm:prSet presAssocID="{E4D7BEBB-94C1-4725-BF4C-69847216CB2F}" presName="horzSpace2" presStyleCnt="0"/>
      <dgm:spPr/>
    </dgm:pt>
    <dgm:pt modelId="{13E0FD66-3291-4FC3-8556-FB22424B8072}" type="pres">
      <dgm:prSet presAssocID="{E4D7BEBB-94C1-4725-BF4C-69847216CB2F}" presName="tx2" presStyleLbl="revTx" presStyleIdx="2" presStyleCnt="5" custScaleY="72343" custLinFactNeighborX="-115" custLinFactNeighborY="-14398"/>
      <dgm:spPr/>
      <dgm:t>
        <a:bodyPr/>
        <a:lstStyle/>
        <a:p>
          <a:endParaRPr lang="lt-LT"/>
        </a:p>
      </dgm:t>
    </dgm:pt>
    <dgm:pt modelId="{B957DEA9-7BB5-4336-8835-788035124FCD}" type="pres">
      <dgm:prSet presAssocID="{E4D7BEBB-94C1-4725-BF4C-69847216CB2F}" presName="vert2" presStyleCnt="0"/>
      <dgm:spPr/>
    </dgm:pt>
    <dgm:pt modelId="{664848A4-35A0-46D9-A3CC-CAB6DC6F145D}" type="pres">
      <dgm:prSet presAssocID="{E4D7BEBB-94C1-4725-BF4C-69847216CB2F}" presName="thinLine2b" presStyleLbl="callout" presStyleIdx="1" presStyleCnt="4" custLinFactY="-13401" custLinFactNeighborX="-83" custLinFactNeighborY="-100000"/>
      <dgm:spPr/>
      <dgm:t>
        <a:bodyPr/>
        <a:lstStyle/>
        <a:p>
          <a:endParaRPr lang="lt-LT"/>
        </a:p>
      </dgm:t>
    </dgm:pt>
    <dgm:pt modelId="{EECFAEA6-0631-4B22-B9C8-D442B632C8BE}" type="pres">
      <dgm:prSet presAssocID="{E4D7BEBB-94C1-4725-BF4C-69847216CB2F}" presName="vertSpace2b" presStyleCnt="0"/>
      <dgm:spPr/>
    </dgm:pt>
    <dgm:pt modelId="{2F068582-CB02-41EF-B8E2-0F5060A4F9B6}" type="pres">
      <dgm:prSet presAssocID="{73642ACF-E53D-446B-AD33-1E5C3F2F27E5}" presName="horz2" presStyleCnt="0"/>
      <dgm:spPr/>
    </dgm:pt>
    <dgm:pt modelId="{FAD953CE-C046-4C89-9FC3-B6600778426D}" type="pres">
      <dgm:prSet presAssocID="{73642ACF-E53D-446B-AD33-1E5C3F2F27E5}" presName="horzSpace2" presStyleCnt="0"/>
      <dgm:spPr/>
    </dgm:pt>
    <dgm:pt modelId="{98A0881E-8B11-40BC-9D4F-C67B90AFE996}" type="pres">
      <dgm:prSet presAssocID="{73642ACF-E53D-446B-AD33-1E5C3F2F27E5}" presName="tx2" presStyleLbl="revTx" presStyleIdx="3" presStyleCnt="5" custScaleY="85046" custLinFactNeighborX="-115" custLinFactNeighborY="-6837"/>
      <dgm:spPr/>
      <dgm:t>
        <a:bodyPr/>
        <a:lstStyle/>
        <a:p>
          <a:endParaRPr lang="lt-LT"/>
        </a:p>
      </dgm:t>
    </dgm:pt>
    <dgm:pt modelId="{141E29FB-2FA1-4D51-9431-38D73AE40252}" type="pres">
      <dgm:prSet presAssocID="{73642ACF-E53D-446B-AD33-1E5C3F2F27E5}" presName="vert2" presStyleCnt="0"/>
      <dgm:spPr/>
    </dgm:pt>
    <dgm:pt modelId="{2E326C3D-2DC2-44A0-8F26-099F3919335F}" type="pres">
      <dgm:prSet presAssocID="{73642ACF-E53D-446B-AD33-1E5C3F2F27E5}" presName="thinLine2b" presStyleLbl="callout" presStyleIdx="2" presStyleCnt="4" custLinFactY="-202715" custLinFactNeighborX="586" custLinFactNeighborY="-300000"/>
      <dgm:spPr/>
    </dgm:pt>
    <dgm:pt modelId="{FBDAD620-0BB4-484B-8DC3-FE0A522D250E}" type="pres">
      <dgm:prSet presAssocID="{73642ACF-E53D-446B-AD33-1E5C3F2F27E5}" presName="vertSpace2b" presStyleCnt="0"/>
      <dgm:spPr/>
    </dgm:pt>
    <dgm:pt modelId="{0B26479F-D4CF-4B40-927F-AC0044E67393}" type="pres">
      <dgm:prSet presAssocID="{39E3A15F-3784-4282-8E7A-0C959331A1A2}" presName="horz2" presStyleCnt="0"/>
      <dgm:spPr/>
    </dgm:pt>
    <dgm:pt modelId="{9204642A-43DD-449B-8DB8-BE76F0126681}" type="pres">
      <dgm:prSet presAssocID="{39E3A15F-3784-4282-8E7A-0C959331A1A2}" presName="horzSpace2" presStyleCnt="0"/>
      <dgm:spPr/>
    </dgm:pt>
    <dgm:pt modelId="{5AA4B5F4-F7BE-4B1A-AD99-94B5CD76BF23}" type="pres">
      <dgm:prSet presAssocID="{39E3A15F-3784-4282-8E7A-0C959331A1A2}" presName="tx2" presStyleLbl="revTx" presStyleIdx="4" presStyleCnt="5" custLinFactNeighborX="826" custLinFactNeighborY="-18937"/>
      <dgm:spPr/>
      <dgm:t>
        <a:bodyPr/>
        <a:lstStyle/>
        <a:p>
          <a:endParaRPr lang="lt-LT"/>
        </a:p>
      </dgm:t>
    </dgm:pt>
    <dgm:pt modelId="{0A5FB6F7-D3F0-4FA9-BE00-A3141A2F7581}" type="pres">
      <dgm:prSet presAssocID="{39E3A15F-3784-4282-8E7A-0C959331A1A2}" presName="vert2" presStyleCnt="0"/>
      <dgm:spPr/>
    </dgm:pt>
    <dgm:pt modelId="{9D2DDDA8-890A-4467-BE76-E39B1D285CB0}" type="pres">
      <dgm:prSet presAssocID="{39E3A15F-3784-4282-8E7A-0C959331A1A2}" presName="thinLine2b" presStyleLbl="callout" presStyleIdx="3" presStyleCnt="4" custLinFactY="-200000" custLinFactNeighborX="840" custLinFactNeighborY="-281288"/>
      <dgm:spPr/>
    </dgm:pt>
    <dgm:pt modelId="{4CB52477-F047-4D37-885F-8B3F55CD5AF7}" type="pres">
      <dgm:prSet presAssocID="{39E3A15F-3784-4282-8E7A-0C959331A1A2}" presName="vertSpace2b" presStyleCnt="0"/>
      <dgm:spPr/>
    </dgm:pt>
  </dgm:ptLst>
  <dgm:cxnLst>
    <dgm:cxn modelId="{C2AD90A1-A1B0-48CE-865A-97802F047386}" srcId="{F53754F7-1BBF-4F1B-A281-C2A0AFFD05DE}" destId="{E4D7BEBB-94C1-4725-BF4C-69847216CB2F}" srcOrd="1" destOrd="0" parTransId="{C244ACF0-F484-4C53-AADB-E411D09EA04D}" sibTransId="{BEDDA35F-ADE5-4CDE-9B5C-5007D9B737D8}"/>
    <dgm:cxn modelId="{A2E170EE-4ABA-4A59-A5FA-BFA624A1DE7F}" type="presOf" srcId="{F53754F7-1BBF-4F1B-A281-C2A0AFFD05DE}" destId="{F445FA01-9BA3-475B-9246-1B2A10566864}" srcOrd="0" destOrd="0" presId="urn:microsoft.com/office/officeart/2008/layout/LinedList"/>
    <dgm:cxn modelId="{5130C757-F67D-4715-9E6F-50421224EABA}" srcId="{F53754F7-1BBF-4F1B-A281-C2A0AFFD05DE}" destId="{8B89CE12-ECDA-4025-8968-85B0F7B9AFCE}" srcOrd="0" destOrd="0" parTransId="{EDE1710D-476A-44EE-AC95-229A17612A45}" sibTransId="{9678A32D-5687-4265-A9C9-10B8943D3A39}"/>
    <dgm:cxn modelId="{BD12F203-0D1F-44DC-BC70-45132DC02886}" type="presOf" srcId="{E4D7BEBB-94C1-4725-BF4C-69847216CB2F}" destId="{13E0FD66-3291-4FC3-8556-FB22424B8072}" srcOrd="0" destOrd="0" presId="urn:microsoft.com/office/officeart/2008/layout/LinedList"/>
    <dgm:cxn modelId="{85891E4B-D612-4320-B944-C099989383A1}" type="presOf" srcId="{8B89CE12-ECDA-4025-8968-85B0F7B9AFCE}" destId="{2787C7FE-C394-418D-9AEA-DAC04CC71F7E}" srcOrd="0" destOrd="0" presId="urn:microsoft.com/office/officeart/2008/layout/LinedList"/>
    <dgm:cxn modelId="{3CBD251C-E346-4CFA-BD06-97BB7C92F68D}" type="presOf" srcId="{2B071915-8DE5-4040-AC96-DB169DF87858}" destId="{F50E8BEF-4EA1-41A9-B344-918FBB2C5EDB}" srcOrd="0" destOrd="0" presId="urn:microsoft.com/office/officeart/2008/layout/LinedList"/>
    <dgm:cxn modelId="{311FA438-28E2-4500-83F8-50BEF03E798C}" srcId="{F53754F7-1BBF-4F1B-A281-C2A0AFFD05DE}" destId="{73642ACF-E53D-446B-AD33-1E5C3F2F27E5}" srcOrd="2" destOrd="0" parTransId="{6F8C04F4-29F8-4279-8A44-D3C77D2479C1}" sibTransId="{50420AF2-9B72-4A00-90FF-35F1ED4A3C97}"/>
    <dgm:cxn modelId="{1654E5EC-24B9-48ED-B827-C6739251CBBF}" type="presOf" srcId="{73642ACF-E53D-446B-AD33-1E5C3F2F27E5}" destId="{98A0881E-8B11-40BC-9D4F-C67B90AFE996}" srcOrd="0" destOrd="0" presId="urn:microsoft.com/office/officeart/2008/layout/LinedList"/>
    <dgm:cxn modelId="{CB41EBB7-6152-468E-85C4-AEA5ECB15389}" type="presOf" srcId="{39E3A15F-3784-4282-8E7A-0C959331A1A2}" destId="{5AA4B5F4-F7BE-4B1A-AD99-94B5CD76BF23}" srcOrd="0" destOrd="0" presId="urn:microsoft.com/office/officeart/2008/layout/LinedList"/>
    <dgm:cxn modelId="{63B9A775-093E-4AE2-ACC6-E6AE263DB0C0}" srcId="{2B071915-8DE5-4040-AC96-DB169DF87858}" destId="{F53754F7-1BBF-4F1B-A281-C2A0AFFD05DE}" srcOrd="0" destOrd="0" parTransId="{C6A966D0-886E-47F6-941D-EB28A395C77C}" sibTransId="{36260EEB-37D1-4E1C-AFFC-1731828082C0}"/>
    <dgm:cxn modelId="{64B7DA45-C46A-4D4B-83E0-BBFBA42E9BEA}" srcId="{F53754F7-1BBF-4F1B-A281-C2A0AFFD05DE}" destId="{39E3A15F-3784-4282-8E7A-0C959331A1A2}" srcOrd="3" destOrd="0" parTransId="{8D30BC53-B000-486E-B702-1C4FBD3A4B58}" sibTransId="{6EF0A755-061D-4AD4-9249-B5FDD6DBA8B3}"/>
    <dgm:cxn modelId="{E6BFA183-CD94-4433-8DF3-03455C79011C}" type="presParOf" srcId="{F50E8BEF-4EA1-41A9-B344-918FBB2C5EDB}" destId="{509137C5-9F30-4A9F-872F-8CCF226A0AEA}" srcOrd="0" destOrd="0" presId="urn:microsoft.com/office/officeart/2008/layout/LinedList"/>
    <dgm:cxn modelId="{1A1FD92F-A8FA-4C23-B08A-251187C05F9A}" type="presParOf" srcId="{F50E8BEF-4EA1-41A9-B344-918FBB2C5EDB}" destId="{0311C1FC-934F-4EDB-A1E7-453AFB3712FB}" srcOrd="1" destOrd="0" presId="urn:microsoft.com/office/officeart/2008/layout/LinedList"/>
    <dgm:cxn modelId="{3BB8EB62-A739-4406-B1CE-719BE9FCFD78}" type="presParOf" srcId="{0311C1FC-934F-4EDB-A1E7-453AFB3712FB}" destId="{F445FA01-9BA3-475B-9246-1B2A10566864}" srcOrd="0" destOrd="0" presId="urn:microsoft.com/office/officeart/2008/layout/LinedList"/>
    <dgm:cxn modelId="{BDCC7C8C-BD65-4D21-A411-BB6952538A62}" type="presParOf" srcId="{0311C1FC-934F-4EDB-A1E7-453AFB3712FB}" destId="{A3C13186-0D93-49CE-8BAF-CA988E051517}" srcOrd="1" destOrd="0" presId="urn:microsoft.com/office/officeart/2008/layout/LinedList"/>
    <dgm:cxn modelId="{AECA6D27-6FB0-4C0A-BDC2-A61DEA5556DC}" type="presParOf" srcId="{A3C13186-0D93-49CE-8BAF-CA988E051517}" destId="{A7D9F49C-DE45-4DD8-B6D9-4EFEED3FF8D6}" srcOrd="0" destOrd="0" presId="urn:microsoft.com/office/officeart/2008/layout/LinedList"/>
    <dgm:cxn modelId="{50FBC44F-DD8E-435F-AB8A-B6C8BA8A396D}" type="presParOf" srcId="{A3C13186-0D93-49CE-8BAF-CA988E051517}" destId="{4063987F-05E3-4EE7-818B-5E5DEDB2ECA5}" srcOrd="1" destOrd="0" presId="urn:microsoft.com/office/officeart/2008/layout/LinedList"/>
    <dgm:cxn modelId="{2B1FC7B0-61E0-4CDC-B904-EF5BBEB67F80}" type="presParOf" srcId="{4063987F-05E3-4EE7-818B-5E5DEDB2ECA5}" destId="{8C47539A-DC53-47BA-9B25-FA0D7B1AE353}" srcOrd="0" destOrd="0" presId="urn:microsoft.com/office/officeart/2008/layout/LinedList"/>
    <dgm:cxn modelId="{57C61B6D-D755-4E74-9E12-0114A3E2681C}" type="presParOf" srcId="{4063987F-05E3-4EE7-818B-5E5DEDB2ECA5}" destId="{2787C7FE-C394-418D-9AEA-DAC04CC71F7E}" srcOrd="1" destOrd="0" presId="urn:microsoft.com/office/officeart/2008/layout/LinedList"/>
    <dgm:cxn modelId="{C8B987B6-A4E9-481B-8868-9059749CFEFD}" type="presParOf" srcId="{4063987F-05E3-4EE7-818B-5E5DEDB2ECA5}" destId="{1B191C97-C513-4F15-AF95-0B4BAFBA0E1D}" srcOrd="2" destOrd="0" presId="urn:microsoft.com/office/officeart/2008/layout/LinedList"/>
    <dgm:cxn modelId="{18E0DDD1-FB29-48CD-ACDA-86A704AA6149}" type="presParOf" srcId="{A3C13186-0D93-49CE-8BAF-CA988E051517}" destId="{43363C23-AF6B-485B-852C-960DA1EA39DD}" srcOrd="2" destOrd="0" presId="urn:microsoft.com/office/officeart/2008/layout/LinedList"/>
    <dgm:cxn modelId="{6853D476-ADAC-40F9-98C0-DDC48538C754}" type="presParOf" srcId="{A3C13186-0D93-49CE-8BAF-CA988E051517}" destId="{6A8A8A81-56ED-481B-AF82-D9C1F0FD1E10}" srcOrd="3" destOrd="0" presId="urn:microsoft.com/office/officeart/2008/layout/LinedList"/>
    <dgm:cxn modelId="{43AF2318-D6F6-48C6-B439-4B68A3ED65BF}" type="presParOf" srcId="{A3C13186-0D93-49CE-8BAF-CA988E051517}" destId="{D1B21700-0096-42EF-8ECB-C0E12A13E00C}" srcOrd="4" destOrd="0" presId="urn:microsoft.com/office/officeart/2008/layout/LinedList"/>
    <dgm:cxn modelId="{6E1F4FFF-EBD3-4B96-92F1-5FAFBCABF83E}" type="presParOf" srcId="{D1B21700-0096-42EF-8ECB-C0E12A13E00C}" destId="{14D13350-56C3-411C-87A1-198EF85ADC5A}" srcOrd="0" destOrd="0" presId="urn:microsoft.com/office/officeart/2008/layout/LinedList"/>
    <dgm:cxn modelId="{4A7E9E0E-618D-491A-AB22-2F27BF1BB2ED}" type="presParOf" srcId="{D1B21700-0096-42EF-8ECB-C0E12A13E00C}" destId="{13E0FD66-3291-4FC3-8556-FB22424B8072}" srcOrd="1" destOrd="0" presId="urn:microsoft.com/office/officeart/2008/layout/LinedList"/>
    <dgm:cxn modelId="{E31FE77C-CA09-4BC0-8A20-F5B8856C04C7}" type="presParOf" srcId="{D1B21700-0096-42EF-8ECB-C0E12A13E00C}" destId="{B957DEA9-7BB5-4336-8835-788035124FCD}" srcOrd="2" destOrd="0" presId="urn:microsoft.com/office/officeart/2008/layout/LinedList"/>
    <dgm:cxn modelId="{946006C3-3ACC-4E9A-931E-58A34B9710C8}" type="presParOf" srcId="{A3C13186-0D93-49CE-8BAF-CA988E051517}" destId="{664848A4-35A0-46D9-A3CC-CAB6DC6F145D}" srcOrd="5" destOrd="0" presId="urn:microsoft.com/office/officeart/2008/layout/LinedList"/>
    <dgm:cxn modelId="{AC33FB01-E8A9-40A9-BFB2-1CD31A621484}" type="presParOf" srcId="{A3C13186-0D93-49CE-8BAF-CA988E051517}" destId="{EECFAEA6-0631-4B22-B9C8-D442B632C8BE}" srcOrd="6" destOrd="0" presId="urn:microsoft.com/office/officeart/2008/layout/LinedList"/>
    <dgm:cxn modelId="{51DBED64-B6E7-4030-891C-376649F82546}" type="presParOf" srcId="{A3C13186-0D93-49CE-8BAF-CA988E051517}" destId="{2F068582-CB02-41EF-B8E2-0F5060A4F9B6}" srcOrd="7" destOrd="0" presId="urn:microsoft.com/office/officeart/2008/layout/LinedList"/>
    <dgm:cxn modelId="{6A5D888E-2B9C-41CB-A0AA-D64F57B9BF1E}" type="presParOf" srcId="{2F068582-CB02-41EF-B8E2-0F5060A4F9B6}" destId="{FAD953CE-C046-4C89-9FC3-B6600778426D}" srcOrd="0" destOrd="0" presId="urn:microsoft.com/office/officeart/2008/layout/LinedList"/>
    <dgm:cxn modelId="{9565158F-3D87-4F1C-AAC3-EB73E454130E}" type="presParOf" srcId="{2F068582-CB02-41EF-B8E2-0F5060A4F9B6}" destId="{98A0881E-8B11-40BC-9D4F-C67B90AFE996}" srcOrd="1" destOrd="0" presId="urn:microsoft.com/office/officeart/2008/layout/LinedList"/>
    <dgm:cxn modelId="{2025B297-01A6-43C2-85FF-4E4D9183F332}" type="presParOf" srcId="{2F068582-CB02-41EF-B8E2-0F5060A4F9B6}" destId="{141E29FB-2FA1-4D51-9431-38D73AE40252}" srcOrd="2" destOrd="0" presId="urn:microsoft.com/office/officeart/2008/layout/LinedList"/>
    <dgm:cxn modelId="{DA8BE066-371B-4159-9F9C-202E50EB4103}" type="presParOf" srcId="{A3C13186-0D93-49CE-8BAF-CA988E051517}" destId="{2E326C3D-2DC2-44A0-8F26-099F3919335F}" srcOrd="8" destOrd="0" presId="urn:microsoft.com/office/officeart/2008/layout/LinedList"/>
    <dgm:cxn modelId="{683E2DEE-0B6F-48CB-AA52-50FC0EABB04B}" type="presParOf" srcId="{A3C13186-0D93-49CE-8BAF-CA988E051517}" destId="{FBDAD620-0BB4-484B-8DC3-FE0A522D250E}" srcOrd="9" destOrd="0" presId="urn:microsoft.com/office/officeart/2008/layout/LinedList"/>
    <dgm:cxn modelId="{E3FF7FE9-19FE-4712-BAF2-242571EF47E7}" type="presParOf" srcId="{A3C13186-0D93-49CE-8BAF-CA988E051517}" destId="{0B26479F-D4CF-4B40-927F-AC0044E67393}" srcOrd="10" destOrd="0" presId="urn:microsoft.com/office/officeart/2008/layout/LinedList"/>
    <dgm:cxn modelId="{87E0B5DF-9B19-4AC5-950F-092F875DCE1F}" type="presParOf" srcId="{0B26479F-D4CF-4B40-927F-AC0044E67393}" destId="{9204642A-43DD-449B-8DB8-BE76F0126681}" srcOrd="0" destOrd="0" presId="urn:microsoft.com/office/officeart/2008/layout/LinedList"/>
    <dgm:cxn modelId="{848539CE-BC93-4FF1-91A3-BA5D9B3A10C1}" type="presParOf" srcId="{0B26479F-D4CF-4B40-927F-AC0044E67393}" destId="{5AA4B5F4-F7BE-4B1A-AD99-94B5CD76BF23}" srcOrd="1" destOrd="0" presId="urn:microsoft.com/office/officeart/2008/layout/LinedList"/>
    <dgm:cxn modelId="{029F031E-5640-42B1-A373-AEEC09508811}" type="presParOf" srcId="{0B26479F-D4CF-4B40-927F-AC0044E67393}" destId="{0A5FB6F7-D3F0-4FA9-BE00-A3141A2F7581}" srcOrd="2" destOrd="0" presId="urn:microsoft.com/office/officeart/2008/layout/LinedList"/>
    <dgm:cxn modelId="{8DA025EA-6D49-4643-9E07-A4F1AE30A94B}" type="presParOf" srcId="{A3C13186-0D93-49CE-8BAF-CA988E051517}" destId="{9D2DDDA8-890A-4467-BE76-E39B1D285CB0}" srcOrd="11" destOrd="0" presId="urn:microsoft.com/office/officeart/2008/layout/LinedList"/>
    <dgm:cxn modelId="{91364CD2-90BE-4AD0-9E01-A6FDF85CCD96}" type="presParOf" srcId="{A3C13186-0D93-49CE-8BAF-CA988E051517}" destId="{4CB52477-F047-4D37-885F-8B3F55CD5AF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71915-8DE5-4040-AC96-DB169DF878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53754F7-1BBF-4F1B-A281-C2A0AFFD05DE}">
      <dgm:prSet phldrT="[Text]"/>
      <dgm:spPr/>
      <dgm:t>
        <a:bodyPr/>
        <a:lstStyle/>
        <a:p>
          <a:endParaRPr lang="lt-LT" dirty="0"/>
        </a:p>
      </dgm:t>
    </dgm:pt>
    <dgm:pt modelId="{C6A966D0-886E-47F6-941D-EB28A395C77C}" type="parTrans" cxnId="{63B9A775-093E-4AE2-ACC6-E6AE263DB0C0}">
      <dgm:prSet/>
      <dgm:spPr/>
      <dgm:t>
        <a:bodyPr/>
        <a:lstStyle/>
        <a:p>
          <a:endParaRPr lang="lt-LT"/>
        </a:p>
      </dgm:t>
    </dgm:pt>
    <dgm:pt modelId="{36260EEB-37D1-4E1C-AFFC-1731828082C0}" type="sibTrans" cxnId="{63B9A775-093E-4AE2-ACC6-E6AE263DB0C0}">
      <dgm:prSet/>
      <dgm:spPr/>
      <dgm:t>
        <a:bodyPr/>
        <a:lstStyle/>
        <a:p>
          <a:endParaRPr lang="lt-LT"/>
        </a:p>
      </dgm:t>
    </dgm:pt>
    <dgm:pt modelId="{8B89CE12-ECDA-4025-8968-85B0F7B9AFCE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K</a:t>
          </a:r>
          <a:r>
            <a:rPr lang="lt-LT" sz="2400" b="1" dirty="0" err="1" smtClean="0">
              <a:latin typeface="Calibri" pitchFamily="34" charset="0"/>
              <a:cs typeface="Calibri" pitchFamily="34" charset="0"/>
            </a:rPr>
            <a:t>onsoliduota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 apyvarta siekė 1 338 </a:t>
          </a:r>
          <a:r>
            <a:rPr lang="lt-LT" sz="2400" b="1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. Lt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, 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panaši kaip ankstesniais  metais (1 354 </a:t>
          </a:r>
          <a:r>
            <a:rPr lang="lt-LT" sz="2400" b="1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. Lt).</a:t>
          </a:r>
        </a:p>
        <a:p>
          <a:endParaRPr lang="lt-LT" sz="1300" dirty="0"/>
        </a:p>
      </dgm:t>
    </dgm:pt>
    <dgm:pt modelId="{EDE1710D-476A-44EE-AC95-229A17612A45}" type="parTrans" cxnId="{5130C757-F67D-4715-9E6F-50421224EABA}">
      <dgm:prSet/>
      <dgm:spPr/>
      <dgm:t>
        <a:bodyPr/>
        <a:lstStyle/>
        <a:p>
          <a:endParaRPr lang="lt-LT"/>
        </a:p>
      </dgm:t>
    </dgm:pt>
    <dgm:pt modelId="{9678A32D-5687-4265-A9C9-10B8943D3A39}" type="sibTrans" cxnId="{5130C757-F67D-4715-9E6F-50421224EABA}">
      <dgm:prSet/>
      <dgm:spPr/>
      <dgm:t>
        <a:bodyPr/>
        <a:lstStyle/>
        <a:p>
          <a:endParaRPr lang="lt-LT"/>
        </a:p>
      </dgm:t>
    </dgm:pt>
    <dgm:pt modelId="{E4D7BEBB-94C1-4725-BF4C-69847216CB2F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  <a:cs typeface="Calibri" pitchFamily="34" charset="0"/>
            </a:rPr>
            <a:t>U</a:t>
          </a:r>
          <a:r>
            <a:rPr lang="lt-LT" sz="2400" b="1" dirty="0" err="1" smtClean="0">
              <a:latin typeface="Calibri" pitchFamily="34" charset="0"/>
              <a:cs typeface="Calibri" pitchFamily="34" charset="0"/>
            </a:rPr>
            <a:t>ždirb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ta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 95 </a:t>
          </a:r>
          <a:r>
            <a:rPr lang="lt-LT" sz="2400" b="1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. Lt bendrojo pelno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.</a:t>
          </a:r>
          <a:endParaRPr lang="lt-LT" sz="2400" b="1" dirty="0">
            <a:latin typeface="Calibri" pitchFamily="34" charset="0"/>
            <a:cs typeface="Calibri" pitchFamily="34" charset="0"/>
          </a:endParaRPr>
        </a:p>
      </dgm:t>
    </dgm:pt>
    <dgm:pt modelId="{C244ACF0-F484-4C53-AADB-E411D09EA04D}" type="parTrans" cxnId="{C2AD90A1-A1B0-48CE-865A-97802F047386}">
      <dgm:prSet/>
      <dgm:spPr/>
      <dgm:t>
        <a:bodyPr/>
        <a:lstStyle/>
        <a:p>
          <a:endParaRPr lang="lt-LT"/>
        </a:p>
      </dgm:t>
    </dgm:pt>
    <dgm:pt modelId="{BEDDA35F-ADE5-4CDE-9B5C-5007D9B737D8}" type="sibTrans" cxnId="{C2AD90A1-A1B0-48CE-865A-97802F047386}">
      <dgm:prSet/>
      <dgm:spPr/>
      <dgm:t>
        <a:bodyPr/>
        <a:lstStyle/>
        <a:p>
          <a:endParaRPr lang="lt-LT"/>
        </a:p>
      </dgm:t>
    </dgm:pt>
    <dgm:pt modelId="{39E3A15F-3784-4282-8E7A-0C959331A1A2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Bendrojo pelno marža augo nuo 5,98 iki 7,09 </a:t>
          </a:r>
          <a:r>
            <a:rPr lang="lt-LT" sz="2400" b="1" dirty="0" err="1" smtClean="0">
              <a:latin typeface="Calibri" pitchFamily="34" charset="0"/>
              <a:cs typeface="Calibri" pitchFamily="34" charset="0"/>
            </a:rPr>
            <a:t>proc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.</a:t>
          </a:r>
        </a:p>
      </dgm:t>
    </dgm:pt>
    <dgm:pt modelId="{8D30BC53-B000-486E-B702-1C4FBD3A4B58}" type="parTrans" cxnId="{64B7DA45-C46A-4D4B-83E0-BBFBA42E9BEA}">
      <dgm:prSet/>
      <dgm:spPr/>
      <dgm:t>
        <a:bodyPr/>
        <a:lstStyle/>
        <a:p>
          <a:endParaRPr lang="lt-LT"/>
        </a:p>
      </dgm:t>
    </dgm:pt>
    <dgm:pt modelId="{6EF0A755-061D-4AD4-9249-B5FDD6DBA8B3}" type="sibTrans" cxnId="{64B7DA45-C46A-4D4B-83E0-BBFBA42E9BEA}">
      <dgm:prSet/>
      <dgm:spPr/>
      <dgm:t>
        <a:bodyPr/>
        <a:lstStyle/>
        <a:p>
          <a:endParaRPr lang="lt-LT"/>
        </a:p>
      </dgm:t>
    </dgm:pt>
    <dgm:pt modelId="{F50E8BEF-4EA1-41A9-B344-918FBB2C5EDB}" type="pres">
      <dgm:prSet presAssocID="{2B071915-8DE5-4040-AC96-DB169DF878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509137C5-9F30-4A9F-872F-8CCF226A0AEA}" type="pres">
      <dgm:prSet presAssocID="{F53754F7-1BBF-4F1B-A281-C2A0AFFD05DE}" presName="thickLine" presStyleLbl="alignNode1" presStyleIdx="0" presStyleCnt="1"/>
      <dgm:spPr/>
    </dgm:pt>
    <dgm:pt modelId="{0311C1FC-934F-4EDB-A1E7-453AFB3712FB}" type="pres">
      <dgm:prSet presAssocID="{F53754F7-1BBF-4F1B-A281-C2A0AFFD05DE}" presName="horz1" presStyleCnt="0"/>
      <dgm:spPr/>
    </dgm:pt>
    <dgm:pt modelId="{F445FA01-9BA3-475B-9246-1B2A10566864}" type="pres">
      <dgm:prSet presAssocID="{F53754F7-1BBF-4F1B-A281-C2A0AFFD05DE}" presName="tx1" presStyleLbl="revTx" presStyleIdx="0" presStyleCnt="4"/>
      <dgm:spPr/>
      <dgm:t>
        <a:bodyPr/>
        <a:lstStyle/>
        <a:p>
          <a:endParaRPr lang="lt-LT"/>
        </a:p>
      </dgm:t>
    </dgm:pt>
    <dgm:pt modelId="{A3C13186-0D93-49CE-8BAF-CA988E051517}" type="pres">
      <dgm:prSet presAssocID="{F53754F7-1BBF-4F1B-A281-C2A0AFFD05DE}" presName="vert1" presStyleCnt="0"/>
      <dgm:spPr/>
    </dgm:pt>
    <dgm:pt modelId="{A7D9F49C-DE45-4DD8-B6D9-4EFEED3FF8D6}" type="pres">
      <dgm:prSet presAssocID="{8B89CE12-ECDA-4025-8968-85B0F7B9AFCE}" presName="vertSpace2a" presStyleCnt="0"/>
      <dgm:spPr/>
    </dgm:pt>
    <dgm:pt modelId="{4063987F-05E3-4EE7-818B-5E5DEDB2ECA5}" type="pres">
      <dgm:prSet presAssocID="{8B89CE12-ECDA-4025-8968-85B0F7B9AFCE}" presName="horz2" presStyleCnt="0"/>
      <dgm:spPr/>
    </dgm:pt>
    <dgm:pt modelId="{8C47539A-DC53-47BA-9B25-FA0D7B1AE353}" type="pres">
      <dgm:prSet presAssocID="{8B89CE12-ECDA-4025-8968-85B0F7B9AFCE}" presName="horzSpace2" presStyleCnt="0"/>
      <dgm:spPr/>
    </dgm:pt>
    <dgm:pt modelId="{2787C7FE-C394-418D-9AEA-DAC04CC71F7E}" type="pres">
      <dgm:prSet presAssocID="{8B89CE12-ECDA-4025-8968-85B0F7B9AFCE}" presName="tx2" presStyleLbl="revTx" presStyleIdx="1" presStyleCnt="4"/>
      <dgm:spPr/>
      <dgm:t>
        <a:bodyPr/>
        <a:lstStyle/>
        <a:p>
          <a:endParaRPr lang="lt-LT"/>
        </a:p>
      </dgm:t>
    </dgm:pt>
    <dgm:pt modelId="{1B191C97-C513-4F15-AF95-0B4BAFBA0E1D}" type="pres">
      <dgm:prSet presAssocID="{8B89CE12-ECDA-4025-8968-85B0F7B9AFCE}" presName="vert2" presStyleCnt="0"/>
      <dgm:spPr/>
    </dgm:pt>
    <dgm:pt modelId="{43363C23-AF6B-485B-852C-960DA1EA39DD}" type="pres">
      <dgm:prSet presAssocID="{8B89CE12-ECDA-4025-8968-85B0F7B9AFCE}" presName="thinLine2b" presStyleLbl="callout" presStyleIdx="0" presStyleCnt="3" custLinFactNeighborX="1176" custLinFactNeighborY="35851"/>
      <dgm:spPr/>
    </dgm:pt>
    <dgm:pt modelId="{6A8A8A81-56ED-481B-AF82-D9C1F0FD1E10}" type="pres">
      <dgm:prSet presAssocID="{8B89CE12-ECDA-4025-8968-85B0F7B9AFCE}" presName="vertSpace2b" presStyleCnt="0"/>
      <dgm:spPr/>
    </dgm:pt>
    <dgm:pt modelId="{D1B21700-0096-42EF-8ECB-C0E12A13E00C}" type="pres">
      <dgm:prSet presAssocID="{E4D7BEBB-94C1-4725-BF4C-69847216CB2F}" presName="horz2" presStyleCnt="0"/>
      <dgm:spPr/>
    </dgm:pt>
    <dgm:pt modelId="{14D13350-56C3-411C-87A1-198EF85ADC5A}" type="pres">
      <dgm:prSet presAssocID="{E4D7BEBB-94C1-4725-BF4C-69847216CB2F}" presName="horzSpace2" presStyleCnt="0"/>
      <dgm:spPr/>
    </dgm:pt>
    <dgm:pt modelId="{13E0FD66-3291-4FC3-8556-FB22424B8072}" type="pres">
      <dgm:prSet presAssocID="{E4D7BEBB-94C1-4725-BF4C-69847216CB2F}" presName="tx2" presStyleLbl="revTx" presStyleIdx="2" presStyleCnt="4" custLinFactNeighborX="-115" custLinFactNeighborY="12083"/>
      <dgm:spPr/>
      <dgm:t>
        <a:bodyPr/>
        <a:lstStyle/>
        <a:p>
          <a:endParaRPr lang="lt-LT"/>
        </a:p>
      </dgm:t>
    </dgm:pt>
    <dgm:pt modelId="{B957DEA9-7BB5-4336-8835-788035124FCD}" type="pres">
      <dgm:prSet presAssocID="{E4D7BEBB-94C1-4725-BF4C-69847216CB2F}" presName="vert2" presStyleCnt="0"/>
      <dgm:spPr/>
    </dgm:pt>
    <dgm:pt modelId="{664848A4-35A0-46D9-A3CC-CAB6DC6F145D}" type="pres">
      <dgm:prSet presAssocID="{E4D7BEBB-94C1-4725-BF4C-69847216CB2F}" presName="thinLine2b" presStyleLbl="callout" presStyleIdx="1" presStyleCnt="3" custLinFactY="-200000" custLinFactNeighborX="-429" custLinFactNeighborY="-248013"/>
      <dgm:spPr/>
      <dgm:t>
        <a:bodyPr/>
        <a:lstStyle/>
        <a:p>
          <a:endParaRPr lang="lt-LT"/>
        </a:p>
      </dgm:t>
    </dgm:pt>
    <dgm:pt modelId="{EECFAEA6-0631-4B22-B9C8-D442B632C8BE}" type="pres">
      <dgm:prSet presAssocID="{E4D7BEBB-94C1-4725-BF4C-69847216CB2F}" presName="vertSpace2b" presStyleCnt="0"/>
      <dgm:spPr/>
    </dgm:pt>
    <dgm:pt modelId="{0B26479F-D4CF-4B40-927F-AC0044E67393}" type="pres">
      <dgm:prSet presAssocID="{39E3A15F-3784-4282-8E7A-0C959331A1A2}" presName="horz2" presStyleCnt="0"/>
      <dgm:spPr/>
    </dgm:pt>
    <dgm:pt modelId="{9204642A-43DD-449B-8DB8-BE76F0126681}" type="pres">
      <dgm:prSet presAssocID="{39E3A15F-3784-4282-8E7A-0C959331A1A2}" presName="horzSpace2" presStyleCnt="0"/>
      <dgm:spPr/>
    </dgm:pt>
    <dgm:pt modelId="{5AA4B5F4-F7BE-4B1A-AD99-94B5CD76BF23}" type="pres">
      <dgm:prSet presAssocID="{39E3A15F-3784-4282-8E7A-0C959331A1A2}" presName="tx2" presStyleLbl="revTx" presStyleIdx="3" presStyleCnt="4" custLinFactNeighborX="-1313" custLinFactNeighborY="-12434"/>
      <dgm:spPr/>
      <dgm:t>
        <a:bodyPr/>
        <a:lstStyle/>
        <a:p>
          <a:endParaRPr lang="lt-LT"/>
        </a:p>
      </dgm:t>
    </dgm:pt>
    <dgm:pt modelId="{0A5FB6F7-D3F0-4FA9-BE00-A3141A2F7581}" type="pres">
      <dgm:prSet presAssocID="{39E3A15F-3784-4282-8E7A-0C959331A1A2}" presName="vert2" presStyleCnt="0"/>
      <dgm:spPr/>
    </dgm:pt>
    <dgm:pt modelId="{9D2DDDA8-890A-4467-BE76-E39B1D285CB0}" type="pres">
      <dgm:prSet presAssocID="{39E3A15F-3784-4282-8E7A-0C959331A1A2}" presName="thinLine2b" presStyleLbl="callout" presStyleIdx="2" presStyleCnt="3"/>
      <dgm:spPr/>
    </dgm:pt>
    <dgm:pt modelId="{4CB52477-F047-4D37-885F-8B3F55CD5AF7}" type="pres">
      <dgm:prSet presAssocID="{39E3A15F-3784-4282-8E7A-0C959331A1A2}" presName="vertSpace2b" presStyleCnt="0"/>
      <dgm:spPr/>
    </dgm:pt>
  </dgm:ptLst>
  <dgm:cxnLst>
    <dgm:cxn modelId="{5D30A746-0FB0-4E40-9905-129262BC408E}" type="presOf" srcId="{8B89CE12-ECDA-4025-8968-85B0F7B9AFCE}" destId="{2787C7FE-C394-418D-9AEA-DAC04CC71F7E}" srcOrd="0" destOrd="0" presId="urn:microsoft.com/office/officeart/2008/layout/LinedList"/>
    <dgm:cxn modelId="{C2AD90A1-A1B0-48CE-865A-97802F047386}" srcId="{F53754F7-1BBF-4F1B-A281-C2A0AFFD05DE}" destId="{E4D7BEBB-94C1-4725-BF4C-69847216CB2F}" srcOrd="1" destOrd="0" parTransId="{C244ACF0-F484-4C53-AADB-E411D09EA04D}" sibTransId="{BEDDA35F-ADE5-4CDE-9B5C-5007D9B737D8}"/>
    <dgm:cxn modelId="{82292FC6-B870-4C3C-A752-0FEBDA8CF3AD}" type="presOf" srcId="{E4D7BEBB-94C1-4725-BF4C-69847216CB2F}" destId="{13E0FD66-3291-4FC3-8556-FB22424B8072}" srcOrd="0" destOrd="0" presId="urn:microsoft.com/office/officeart/2008/layout/LinedList"/>
    <dgm:cxn modelId="{5130C757-F67D-4715-9E6F-50421224EABA}" srcId="{F53754F7-1BBF-4F1B-A281-C2A0AFFD05DE}" destId="{8B89CE12-ECDA-4025-8968-85B0F7B9AFCE}" srcOrd="0" destOrd="0" parTransId="{EDE1710D-476A-44EE-AC95-229A17612A45}" sibTransId="{9678A32D-5687-4265-A9C9-10B8943D3A39}"/>
    <dgm:cxn modelId="{6D60B4B3-BF92-483D-80F8-903DAC7BE4BC}" type="presOf" srcId="{F53754F7-1BBF-4F1B-A281-C2A0AFFD05DE}" destId="{F445FA01-9BA3-475B-9246-1B2A10566864}" srcOrd="0" destOrd="0" presId="urn:microsoft.com/office/officeart/2008/layout/LinedList"/>
    <dgm:cxn modelId="{144C8A43-195B-428A-8749-7AE7FA3E1AF3}" type="presOf" srcId="{2B071915-8DE5-4040-AC96-DB169DF87858}" destId="{F50E8BEF-4EA1-41A9-B344-918FBB2C5EDB}" srcOrd="0" destOrd="0" presId="urn:microsoft.com/office/officeart/2008/layout/LinedList"/>
    <dgm:cxn modelId="{6AA3C0B4-2D26-4B36-AC99-EE41A234C542}" type="presOf" srcId="{39E3A15F-3784-4282-8E7A-0C959331A1A2}" destId="{5AA4B5F4-F7BE-4B1A-AD99-94B5CD76BF23}" srcOrd="0" destOrd="0" presId="urn:microsoft.com/office/officeart/2008/layout/LinedList"/>
    <dgm:cxn modelId="{63B9A775-093E-4AE2-ACC6-E6AE263DB0C0}" srcId="{2B071915-8DE5-4040-AC96-DB169DF87858}" destId="{F53754F7-1BBF-4F1B-A281-C2A0AFFD05DE}" srcOrd="0" destOrd="0" parTransId="{C6A966D0-886E-47F6-941D-EB28A395C77C}" sibTransId="{36260EEB-37D1-4E1C-AFFC-1731828082C0}"/>
    <dgm:cxn modelId="{64B7DA45-C46A-4D4B-83E0-BBFBA42E9BEA}" srcId="{F53754F7-1BBF-4F1B-A281-C2A0AFFD05DE}" destId="{39E3A15F-3784-4282-8E7A-0C959331A1A2}" srcOrd="2" destOrd="0" parTransId="{8D30BC53-B000-486E-B702-1C4FBD3A4B58}" sibTransId="{6EF0A755-061D-4AD4-9249-B5FDD6DBA8B3}"/>
    <dgm:cxn modelId="{93A0B1EF-B080-4F48-9421-CA6EF4DF912B}" type="presParOf" srcId="{F50E8BEF-4EA1-41A9-B344-918FBB2C5EDB}" destId="{509137C5-9F30-4A9F-872F-8CCF226A0AEA}" srcOrd="0" destOrd="0" presId="urn:microsoft.com/office/officeart/2008/layout/LinedList"/>
    <dgm:cxn modelId="{3AAED722-3680-40A9-BAC6-505AEF8AB0E6}" type="presParOf" srcId="{F50E8BEF-4EA1-41A9-B344-918FBB2C5EDB}" destId="{0311C1FC-934F-4EDB-A1E7-453AFB3712FB}" srcOrd="1" destOrd="0" presId="urn:microsoft.com/office/officeart/2008/layout/LinedList"/>
    <dgm:cxn modelId="{0F119ABD-B8D6-4760-8559-F0B7A0C69506}" type="presParOf" srcId="{0311C1FC-934F-4EDB-A1E7-453AFB3712FB}" destId="{F445FA01-9BA3-475B-9246-1B2A10566864}" srcOrd="0" destOrd="0" presId="urn:microsoft.com/office/officeart/2008/layout/LinedList"/>
    <dgm:cxn modelId="{ADAAE23B-6BE6-4840-9EDD-CADDDC6190C4}" type="presParOf" srcId="{0311C1FC-934F-4EDB-A1E7-453AFB3712FB}" destId="{A3C13186-0D93-49CE-8BAF-CA988E051517}" srcOrd="1" destOrd="0" presId="urn:microsoft.com/office/officeart/2008/layout/LinedList"/>
    <dgm:cxn modelId="{37AC03FE-B40F-472F-8CA1-86DBFDCE3F4F}" type="presParOf" srcId="{A3C13186-0D93-49CE-8BAF-CA988E051517}" destId="{A7D9F49C-DE45-4DD8-B6D9-4EFEED3FF8D6}" srcOrd="0" destOrd="0" presId="urn:microsoft.com/office/officeart/2008/layout/LinedList"/>
    <dgm:cxn modelId="{B92CB683-92CF-4872-BEA6-6DFC88A73439}" type="presParOf" srcId="{A3C13186-0D93-49CE-8BAF-CA988E051517}" destId="{4063987F-05E3-4EE7-818B-5E5DEDB2ECA5}" srcOrd="1" destOrd="0" presId="urn:microsoft.com/office/officeart/2008/layout/LinedList"/>
    <dgm:cxn modelId="{0AE4E1BA-C543-4005-9C6F-73DBDC742F2A}" type="presParOf" srcId="{4063987F-05E3-4EE7-818B-5E5DEDB2ECA5}" destId="{8C47539A-DC53-47BA-9B25-FA0D7B1AE353}" srcOrd="0" destOrd="0" presId="urn:microsoft.com/office/officeart/2008/layout/LinedList"/>
    <dgm:cxn modelId="{F45018F5-CE66-48AA-B216-11121B8DD237}" type="presParOf" srcId="{4063987F-05E3-4EE7-818B-5E5DEDB2ECA5}" destId="{2787C7FE-C394-418D-9AEA-DAC04CC71F7E}" srcOrd="1" destOrd="0" presId="urn:microsoft.com/office/officeart/2008/layout/LinedList"/>
    <dgm:cxn modelId="{182B3DC6-E44F-4834-964C-946EA44E8569}" type="presParOf" srcId="{4063987F-05E3-4EE7-818B-5E5DEDB2ECA5}" destId="{1B191C97-C513-4F15-AF95-0B4BAFBA0E1D}" srcOrd="2" destOrd="0" presId="urn:microsoft.com/office/officeart/2008/layout/LinedList"/>
    <dgm:cxn modelId="{A899892D-967B-464E-9095-C57095053161}" type="presParOf" srcId="{A3C13186-0D93-49CE-8BAF-CA988E051517}" destId="{43363C23-AF6B-485B-852C-960DA1EA39DD}" srcOrd="2" destOrd="0" presId="urn:microsoft.com/office/officeart/2008/layout/LinedList"/>
    <dgm:cxn modelId="{0D39D213-24D1-40FE-8A8F-ABB13A4D08C1}" type="presParOf" srcId="{A3C13186-0D93-49CE-8BAF-CA988E051517}" destId="{6A8A8A81-56ED-481B-AF82-D9C1F0FD1E10}" srcOrd="3" destOrd="0" presId="urn:microsoft.com/office/officeart/2008/layout/LinedList"/>
    <dgm:cxn modelId="{5CD1ABF8-75A9-40F0-9E2A-C954F1F5376F}" type="presParOf" srcId="{A3C13186-0D93-49CE-8BAF-CA988E051517}" destId="{D1B21700-0096-42EF-8ECB-C0E12A13E00C}" srcOrd="4" destOrd="0" presId="urn:microsoft.com/office/officeart/2008/layout/LinedList"/>
    <dgm:cxn modelId="{B1593069-C045-4D8D-82A4-2EAE2642FD32}" type="presParOf" srcId="{D1B21700-0096-42EF-8ECB-C0E12A13E00C}" destId="{14D13350-56C3-411C-87A1-198EF85ADC5A}" srcOrd="0" destOrd="0" presId="urn:microsoft.com/office/officeart/2008/layout/LinedList"/>
    <dgm:cxn modelId="{5D670646-6A7A-4B98-B025-63376658AFA1}" type="presParOf" srcId="{D1B21700-0096-42EF-8ECB-C0E12A13E00C}" destId="{13E0FD66-3291-4FC3-8556-FB22424B8072}" srcOrd="1" destOrd="0" presId="urn:microsoft.com/office/officeart/2008/layout/LinedList"/>
    <dgm:cxn modelId="{1513A947-7F1F-496C-8E63-951C6882BC20}" type="presParOf" srcId="{D1B21700-0096-42EF-8ECB-C0E12A13E00C}" destId="{B957DEA9-7BB5-4336-8835-788035124FCD}" srcOrd="2" destOrd="0" presId="urn:microsoft.com/office/officeart/2008/layout/LinedList"/>
    <dgm:cxn modelId="{1BB971A2-B6B1-4072-9D41-A0E6C83E2F24}" type="presParOf" srcId="{A3C13186-0D93-49CE-8BAF-CA988E051517}" destId="{664848A4-35A0-46D9-A3CC-CAB6DC6F145D}" srcOrd="5" destOrd="0" presId="urn:microsoft.com/office/officeart/2008/layout/LinedList"/>
    <dgm:cxn modelId="{4E5DD0F3-E007-4DE6-9A8A-9D0719F1ED3C}" type="presParOf" srcId="{A3C13186-0D93-49CE-8BAF-CA988E051517}" destId="{EECFAEA6-0631-4B22-B9C8-D442B632C8BE}" srcOrd="6" destOrd="0" presId="urn:microsoft.com/office/officeart/2008/layout/LinedList"/>
    <dgm:cxn modelId="{A0B957CE-089F-4772-B92E-7B3FB0E50D28}" type="presParOf" srcId="{A3C13186-0D93-49CE-8BAF-CA988E051517}" destId="{0B26479F-D4CF-4B40-927F-AC0044E67393}" srcOrd="7" destOrd="0" presId="urn:microsoft.com/office/officeart/2008/layout/LinedList"/>
    <dgm:cxn modelId="{C9C345CC-5C9E-4018-8160-A2180537A29F}" type="presParOf" srcId="{0B26479F-D4CF-4B40-927F-AC0044E67393}" destId="{9204642A-43DD-449B-8DB8-BE76F0126681}" srcOrd="0" destOrd="0" presId="urn:microsoft.com/office/officeart/2008/layout/LinedList"/>
    <dgm:cxn modelId="{C3BA1F15-2834-4971-95C9-3E4E4E5990E7}" type="presParOf" srcId="{0B26479F-D4CF-4B40-927F-AC0044E67393}" destId="{5AA4B5F4-F7BE-4B1A-AD99-94B5CD76BF23}" srcOrd="1" destOrd="0" presId="urn:microsoft.com/office/officeart/2008/layout/LinedList"/>
    <dgm:cxn modelId="{48F11ECD-9B47-44D2-ADDB-BB2CB0338993}" type="presParOf" srcId="{0B26479F-D4CF-4B40-927F-AC0044E67393}" destId="{0A5FB6F7-D3F0-4FA9-BE00-A3141A2F7581}" srcOrd="2" destOrd="0" presId="urn:microsoft.com/office/officeart/2008/layout/LinedList"/>
    <dgm:cxn modelId="{A1FC3FF6-17A0-4C4C-8F1F-3DCEDA48CF02}" type="presParOf" srcId="{A3C13186-0D93-49CE-8BAF-CA988E051517}" destId="{9D2DDDA8-890A-4467-BE76-E39B1D285CB0}" srcOrd="8" destOrd="0" presId="urn:microsoft.com/office/officeart/2008/layout/LinedList"/>
    <dgm:cxn modelId="{333C848B-E93A-42A4-809D-AE050556525A}" type="presParOf" srcId="{A3C13186-0D93-49CE-8BAF-CA988E051517}" destId="{4CB52477-F047-4D37-885F-8B3F55CD5AF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071915-8DE5-4040-AC96-DB169DF878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53754F7-1BBF-4F1B-A281-C2A0AFFD05DE}">
      <dgm:prSet phldrT="[Text]"/>
      <dgm:spPr/>
      <dgm:t>
        <a:bodyPr/>
        <a:lstStyle/>
        <a:p>
          <a:endParaRPr lang="lt-LT" dirty="0"/>
        </a:p>
      </dgm:t>
    </dgm:pt>
    <dgm:pt modelId="{C6A966D0-886E-47F6-941D-EB28A395C77C}" type="parTrans" cxnId="{63B9A775-093E-4AE2-ACC6-E6AE263DB0C0}">
      <dgm:prSet/>
      <dgm:spPr/>
      <dgm:t>
        <a:bodyPr/>
        <a:lstStyle/>
        <a:p>
          <a:endParaRPr lang="lt-LT"/>
        </a:p>
      </dgm:t>
    </dgm:pt>
    <dgm:pt modelId="{36260EEB-37D1-4E1C-AFFC-1731828082C0}" type="sibTrans" cxnId="{63B9A775-093E-4AE2-ACC6-E6AE263DB0C0}">
      <dgm:prSet/>
      <dgm:spPr/>
      <dgm:t>
        <a:bodyPr/>
        <a:lstStyle/>
        <a:p>
          <a:endParaRPr lang="lt-LT"/>
        </a:p>
      </dgm:t>
    </dgm:pt>
    <dgm:pt modelId="{8B89CE12-ECDA-4025-8968-85B0F7B9AFCE}">
      <dgm:prSet phldrT="[Text]" custT="1"/>
      <dgm:spPr/>
      <dgm:t>
        <a:bodyPr/>
        <a:lstStyle/>
        <a:p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Prekybos tonažas siekė 1,34 </a:t>
          </a:r>
          <a:r>
            <a:rPr lang="lt-LT" sz="2400" b="1" noProof="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. tonų.</a:t>
          </a:r>
        </a:p>
        <a:p>
          <a:endParaRPr lang="lt-LT" sz="1300" noProof="0" dirty="0"/>
        </a:p>
      </dgm:t>
    </dgm:pt>
    <dgm:pt modelId="{EDE1710D-476A-44EE-AC95-229A17612A45}" type="parTrans" cxnId="{5130C757-F67D-4715-9E6F-50421224EABA}">
      <dgm:prSet/>
      <dgm:spPr/>
      <dgm:t>
        <a:bodyPr/>
        <a:lstStyle/>
        <a:p>
          <a:endParaRPr lang="lt-LT"/>
        </a:p>
      </dgm:t>
    </dgm:pt>
    <dgm:pt modelId="{9678A32D-5687-4265-A9C9-10B8943D3A39}" type="sibTrans" cxnId="{5130C757-F67D-4715-9E6F-50421224EABA}">
      <dgm:prSet/>
      <dgm:spPr/>
      <dgm:t>
        <a:bodyPr/>
        <a:lstStyle/>
        <a:p>
          <a:endParaRPr lang="lt-LT"/>
        </a:p>
      </dgm:t>
    </dgm:pt>
    <dgm:pt modelId="{E4D7BEBB-94C1-4725-BF4C-69847216CB2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400" b="1" noProof="0" dirty="0" smtClean="0">
            <a:latin typeface="Calibri" pitchFamily="34" charset="0"/>
            <a:cs typeface="Calibri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EBITDA siekė 127 </a:t>
          </a:r>
          <a:r>
            <a:rPr lang="lt-LT" sz="2400" b="1" noProof="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. Lt.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400" b="1" noProof="0" dirty="0" smtClean="0">
            <a:latin typeface="Calibri" pitchFamily="34" charset="0"/>
            <a:cs typeface="Calibri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400" b="1" noProof="0" dirty="0" smtClean="0">
            <a:latin typeface="Calibri" pitchFamily="34" charset="0"/>
            <a:cs typeface="Calibri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Pelnas akcijai (EPS) išaugo nuo 0,12 Lt iki 0,56 Lt. 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400" b="1" noProof="0" dirty="0">
            <a:latin typeface="Calibri" pitchFamily="34" charset="0"/>
            <a:cs typeface="Calibri" pitchFamily="34" charset="0"/>
          </a:endParaRPr>
        </a:p>
      </dgm:t>
    </dgm:pt>
    <dgm:pt modelId="{C244ACF0-F484-4C53-AADB-E411D09EA04D}" type="parTrans" cxnId="{C2AD90A1-A1B0-48CE-865A-97802F047386}">
      <dgm:prSet/>
      <dgm:spPr/>
      <dgm:t>
        <a:bodyPr/>
        <a:lstStyle/>
        <a:p>
          <a:endParaRPr lang="lt-LT"/>
        </a:p>
      </dgm:t>
    </dgm:pt>
    <dgm:pt modelId="{BEDDA35F-ADE5-4CDE-9B5C-5007D9B737D8}" type="sibTrans" cxnId="{C2AD90A1-A1B0-48CE-865A-97802F047386}">
      <dgm:prSet/>
      <dgm:spPr/>
      <dgm:t>
        <a:bodyPr/>
        <a:lstStyle/>
        <a:p>
          <a:endParaRPr lang="lt-LT"/>
        </a:p>
      </dgm:t>
    </dgm:pt>
    <dgm:pt modelId="{39E3A15F-3784-4282-8E7A-0C959331A1A2}">
      <dgm:prSet phldrT="[Text]" custT="1"/>
      <dgm:spPr/>
      <dgm:t>
        <a:bodyPr/>
        <a:lstStyle/>
        <a:p>
          <a:endParaRPr lang="lt-LT" sz="2400" b="1" dirty="0" smtClean="0">
            <a:latin typeface="Calibri" pitchFamily="34" charset="0"/>
            <a:cs typeface="Calibri" pitchFamily="34" charset="0"/>
          </a:endParaRPr>
        </a:p>
      </dgm:t>
    </dgm:pt>
    <dgm:pt modelId="{8D30BC53-B000-486E-B702-1C4FBD3A4B58}" type="parTrans" cxnId="{64B7DA45-C46A-4D4B-83E0-BBFBA42E9BEA}">
      <dgm:prSet/>
      <dgm:spPr/>
      <dgm:t>
        <a:bodyPr/>
        <a:lstStyle/>
        <a:p>
          <a:endParaRPr lang="lt-LT"/>
        </a:p>
      </dgm:t>
    </dgm:pt>
    <dgm:pt modelId="{6EF0A755-061D-4AD4-9249-B5FDD6DBA8B3}" type="sibTrans" cxnId="{64B7DA45-C46A-4D4B-83E0-BBFBA42E9BEA}">
      <dgm:prSet/>
      <dgm:spPr/>
      <dgm:t>
        <a:bodyPr/>
        <a:lstStyle/>
        <a:p>
          <a:endParaRPr lang="lt-LT"/>
        </a:p>
      </dgm:t>
    </dgm:pt>
    <dgm:pt modelId="{F50E8BEF-4EA1-41A9-B344-918FBB2C5EDB}" type="pres">
      <dgm:prSet presAssocID="{2B071915-8DE5-4040-AC96-DB169DF878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509137C5-9F30-4A9F-872F-8CCF226A0AEA}" type="pres">
      <dgm:prSet presAssocID="{F53754F7-1BBF-4F1B-A281-C2A0AFFD05DE}" presName="thickLine" presStyleLbl="alignNode1" presStyleIdx="0" presStyleCnt="1"/>
      <dgm:spPr/>
    </dgm:pt>
    <dgm:pt modelId="{0311C1FC-934F-4EDB-A1E7-453AFB3712FB}" type="pres">
      <dgm:prSet presAssocID="{F53754F7-1BBF-4F1B-A281-C2A0AFFD05DE}" presName="horz1" presStyleCnt="0"/>
      <dgm:spPr/>
    </dgm:pt>
    <dgm:pt modelId="{F445FA01-9BA3-475B-9246-1B2A10566864}" type="pres">
      <dgm:prSet presAssocID="{F53754F7-1BBF-4F1B-A281-C2A0AFFD05DE}" presName="tx1" presStyleLbl="revTx" presStyleIdx="0" presStyleCnt="4"/>
      <dgm:spPr/>
      <dgm:t>
        <a:bodyPr/>
        <a:lstStyle/>
        <a:p>
          <a:endParaRPr lang="lt-LT"/>
        </a:p>
      </dgm:t>
    </dgm:pt>
    <dgm:pt modelId="{A3C13186-0D93-49CE-8BAF-CA988E051517}" type="pres">
      <dgm:prSet presAssocID="{F53754F7-1BBF-4F1B-A281-C2A0AFFD05DE}" presName="vert1" presStyleCnt="0"/>
      <dgm:spPr/>
    </dgm:pt>
    <dgm:pt modelId="{A7D9F49C-DE45-4DD8-B6D9-4EFEED3FF8D6}" type="pres">
      <dgm:prSet presAssocID="{8B89CE12-ECDA-4025-8968-85B0F7B9AFCE}" presName="vertSpace2a" presStyleCnt="0"/>
      <dgm:spPr/>
    </dgm:pt>
    <dgm:pt modelId="{4063987F-05E3-4EE7-818B-5E5DEDB2ECA5}" type="pres">
      <dgm:prSet presAssocID="{8B89CE12-ECDA-4025-8968-85B0F7B9AFCE}" presName="horz2" presStyleCnt="0"/>
      <dgm:spPr/>
    </dgm:pt>
    <dgm:pt modelId="{8C47539A-DC53-47BA-9B25-FA0D7B1AE353}" type="pres">
      <dgm:prSet presAssocID="{8B89CE12-ECDA-4025-8968-85B0F7B9AFCE}" presName="horzSpace2" presStyleCnt="0"/>
      <dgm:spPr/>
    </dgm:pt>
    <dgm:pt modelId="{2787C7FE-C394-418D-9AEA-DAC04CC71F7E}" type="pres">
      <dgm:prSet presAssocID="{8B89CE12-ECDA-4025-8968-85B0F7B9AFCE}" presName="tx2" presStyleLbl="revTx" presStyleIdx="1" presStyleCnt="4" custLinFactNeighborX="-1618" custLinFactNeighborY="10512"/>
      <dgm:spPr/>
      <dgm:t>
        <a:bodyPr/>
        <a:lstStyle/>
        <a:p>
          <a:endParaRPr lang="lt-LT"/>
        </a:p>
      </dgm:t>
    </dgm:pt>
    <dgm:pt modelId="{1B191C97-C513-4F15-AF95-0B4BAFBA0E1D}" type="pres">
      <dgm:prSet presAssocID="{8B89CE12-ECDA-4025-8968-85B0F7B9AFCE}" presName="vert2" presStyleCnt="0"/>
      <dgm:spPr/>
    </dgm:pt>
    <dgm:pt modelId="{43363C23-AF6B-485B-852C-960DA1EA39DD}" type="pres">
      <dgm:prSet presAssocID="{8B89CE12-ECDA-4025-8968-85B0F7B9AFCE}" presName="thinLine2b" presStyleLbl="callout" presStyleIdx="0" presStyleCnt="3"/>
      <dgm:spPr/>
    </dgm:pt>
    <dgm:pt modelId="{6A8A8A81-56ED-481B-AF82-D9C1F0FD1E10}" type="pres">
      <dgm:prSet presAssocID="{8B89CE12-ECDA-4025-8968-85B0F7B9AFCE}" presName="vertSpace2b" presStyleCnt="0"/>
      <dgm:spPr/>
    </dgm:pt>
    <dgm:pt modelId="{D1B21700-0096-42EF-8ECB-C0E12A13E00C}" type="pres">
      <dgm:prSet presAssocID="{E4D7BEBB-94C1-4725-BF4C-69847216CB2F}" presName="horz2" presStyleCnt="0"/>
      <dgm:spPr/>
    </dgm:pt>
    <dgm:pt modelId="{14D13350-56C3-411C-87A1-198EF85ADC5A}" type="pres">
      <dgm:prSet presAssocID="{E4D7BEBB-94C1-4725-BF4C-69847216CB2F}" presName="horzSpace2" presStyleCnt="0"/>
      <dgm:spPr/>
    </dgm:pt>
    <dgm:pt modelId="{13E0FD66-3291-4FC3-8556-FB22424B8072}" type="pres">
      <dgm:prSet presAssocID="{E4D7BEBB-94C1-4725-BF4C-69847216CB2F}" presName="tx2" presStyleLbl="revTx" presStyleIdx="2" presStyleCnt="4" custScaleY="120604" custLinFactNeighborX="568" custLinFactNeighborY="-6971"/>
      <dgm:spPr/>
      <dgm:t>
        <a:bodyPr/>
        <a:lstStyle/>
        <a:p>
          <a:endParaRPr lang="lt-LT"/>
        </a:p>
      </dgm:t>
    </dgm:pt>
    <dgm:pt modelId="{B957DEA9-7BB5-4336-8835-788035124FCD}" type="pres">
      <dgm:prSet presAssocID="{E4D7BEBB-94C1-4725-BF4C-69847216CB2F}" presName="vert2" presStyleCnt="0"/>
      <dgm:spPr/>
    </dgm:pt>
    <dgm:pt modelId="{664848A4-35A0-46D9-A3CC-CAB6DC6F145D}" type="pres">
      <dgm:prSet presAssocID="{E4D7BEBB-94C1-4725-BF4C-69847216CB2F}" presName="thinLine2b" presStyleLbl="callout" presStyleIdx="1" presStyleCnt="3" custLinFactY="-300000" custLinFactNeighborX="-243" custLinFactNeighborY="-343210"/>
      <dgm:spPr/>
    </dgm:pt>
    <dgm:pt modelId="{EECFAEA6-0631-4B22-B9C8-D442B632C8BE}" type="pres">
      <dgm:prSet presAssocID="{E4D7BEBB-94C1-4725-BF4C-69847216CB2F}" presName="vertSpace2b" presStyleCnt="0"/>
      <dgm:spPr/>
    </dgm:pt>
    <dgm:pt modelId="{0B26479F-D4CF-4B40-927F-AC0044E67393}" type="pres">
      <dgm:prSet presAssocID="{39E3A15F-3784-4282-8E7A-0C959331A1A2}" presName="horz2" presStyleCnt="0"/>
      <dgm:spPr/>
    </dgm:pt>
    <dgm:pt modelId="{9204642A-43DD-449B-8DB8-BE76F0126681}" type="pres">
      <dgm:prSet presAssocID="{39E3A15F-3784-4282-8E7A-0C959331A1A2}" presName="horzSpace2" presStyleCnt="0"/>
      <dgm:spPr/>
    </dgm:pt>
    <dgm:pt modelId="{5AA4B5F4-F7BE-4B1A-AD99-94B5CD76BF23}" type="pres">
      <dgm:prSet presAssocID="{39E3A15F-3784-4282-8E7A-0C959331A1A2}" presName="tx2" presStyleLbl="revTx" presStyleIdx="3" presStyleCnt="4"/>
      <dgm:spPr/>
      <dgm:t>
        <a:bodyPr/>
        <a:lstStyle/>
        <a:p>
          <a:endParaRPr lang="lt-LT"/>
        </a:p>
      </dgm:t>
    </dgm:pt>
    <dgm:pt modelId="{0A5FB6F7-D3F0-4FA9-BE00-A3141A2F7581}" type="pres">
      <dgm:prSet presAssocID="{39E3A15F-3784-4282-8E7A-0C959331A1A2}" presName="vert2" presStyleCnt="0"/>
      <dgm:spPr/>
    </dgm:pt>
    <dgm:pt modelId="{9D2DDDA8-890A-4467-BE76-E39B1D285CB0}" type="pres">
      <dgm:prSet presAssocID="{39E3A15F-3784-4282-8E7A-0C959331A1A2}" presName="thinLine2b" presStyleLbl="callout" presStyleIdx="2" presStyleCnt="3"/>
      <dgm:spPr/>
    </dgm:pt>
    <dgm:pt modelId="{4CB52477-F047-4D37-885F-8B3F55CD5AF7}" type="pres">
      <dgm:prSet presAssocID="{39E3A15F-3784-4282-8E7A-0C959331A1A2}" presName="vertSpace2b" presStyleCnt="0"/>
      <dgm:spPr/>
    </dgm:pt>
  </dgm:ptLst>
  <dgm:cxnLst>
    <dgm:cxn modelId="{C2AD90A1-A1B0-48CE-865A-97802F047386}" srcId="{F53754F7-1BBF-4F1B-A281-C2A0AFFD05DE}" destId="{E4D7BEBB-94C1-4725-BF4C-69847216CB2F}" srcOrd="1" destOrd="0" parTransId="{C244ACF0-F484-4C53-AADB-E411D09EA04D}" sibTransId="{BEDDA35F-ADE5-4CDE-9B5C-5007D9B737D8}"/>
    <dgm:cxn modelId="{5130C757-F67D-4715-9E6F-50421224EABA}" srcId="{F53754F7-1BBF-4F1B-A281-C2A0AFFD05DE}" destId="{8B89CE12-ECDA-4025-8968-85B0F7B9AFCE}" srcOrd="0" destOrd="0" parTransId="{EDE1710D-476A-44EE-AC95-229A17612A45}" sibTransId="{9678A32D-5687-4265-A9C9-10B8943D3A39}"/>
    <dgm:cxn modelId="{D554C8E6-4554-400F-A6EF-25E0B1F5FC7B}" type="presOf" srcId="{8B89CE12-ECDA-4025-8968-85B0F7B9AFCE}" destId="{2787C7FE-C394-418D-9AEA-DAC04CC71F7E}" srcOrd="0" destOrd="0" presId="urn:microsoft.com/office/officeart/2008/layout/LinedList"/>
    <dgm:cxn modelId="{C81473AD-1207-4145-8A11-A08187217293}" type="presOf" srcId="{E4D7BEBB-94C1-4725-BF4C-69847216CB2F}" destId="{13E0FD66-3291-4FC3-8556-FB22424B8072}" srcOrd="0" destOrd="0" presId="urn:microsoft.com/office/officeart/2008/layout/LinedList"/>
    <dgm:cxn modelId="{A6A37C2C-00DA-423F-9A2B-C02E96C5BBE6}" type="presOf" srcId="{2B071915-8DE5-4040-AC96-DB169DF87858}" destId="{F50E8BEF-4EA1-41A9-B344-918FBB2C5EDB}" srcOrd="0" destOrd="0" presId="urn:microsoft.com/office/officeart/2008/layout/LinedList"/>
    <dgm:cxn modelId="{5D66D0B1-975A-49DA-9FBD-E044F480B2BD}" type="presOf" srcId="{39E3A15F-3784-4282-8E7A-0C959331A1A2}" destId="{5AA4B5F4-F7BE-4B1A-AD99-94B5CD76BF23}" srcOrd="0" destOrd="0" presId="urn:microsoft.com/office/officeart/2008/layout/LinedList"/>
    <dgm:cxn modelId="{63B9A775-093E-4AE2-ACC6-E6AE263DB0C0}" srcId="{2B071915-8DE5-4040-AC96-DB169DF87858}" destId="{F53754F7-1BBF-4F1B-A281-C2A0AFFD05DE}" srcOrd="0" destOrd="0" parTransId="{C6A966D0-886E-47F6-941D-EB28A395C77C}" sibTransId="{36260EEB-37D1-4E1C-AFFC-1731828082C0}"/>
    <dgm:cxn modelId="{E893E176-AB7A-4D21-AE0B-0F622B94652A}" type="presOf" srcId="{F53754F7-1BBF-4F1B-A281-C2A0AFFD05DE}" destId="{F445FA01-9BA3-475B-9246-1B2A10566864}" srcOrd="0" destOrd="0" presId="urn:microsoft.com/office/officeart/2008/layout/LinedList"/>
    <dgm:cxn modelId="{64B7DA45-C46A-4D4B-83E0-BBFBA42E9BEA}" srcId="{F53754F7-1BBF-4F1B-A281-C2A0AFFD05DE}" destId="{39E3A15F-3784-4282-8E7A-0C959331A1A2}" srcOrd="2" destOrd="0" parTransId="{8D30BC53-B000-486E-B702-1C4FBD3A4B58}" sibTransId="{6EF0A755-061D-4AD4-9249-B5FDD6DBA8B3}"/>
    <dgm:cxn modelId="{D6315970-441B-431E-BEF2-82C85F9220BF}" type="presParOf" srcId="{F50E8BEF-4EA1-41A9-B344-918FBB2C5EDB}" destId="{509137C5-9F30-4A9F-872F-8CCF226A0AEA}" srcOrd="0" destOrd="0" presId="urn:microsoft.com/office/officeart/2008/layout/LinedList"/>
    <dgm:cxn modelId="{606F8DF7-E080-479E-A81F-A6A9A26519DC}" type="presParOf" srcId="{F50E8BEF-4EA1-41A9-B344-918FBB2C5EDB}" destId="{0311C1FC-934F-4EDB-A1E7-453AFB3712FB}" srcOrd="1" destOrd="0" presId="urn:microsoft.com/office/officeart/2008/layout/LinedList"/>
    <dgm:cxn modelId="{BB4AC170-FC88-4631-8F4A-D08D2E4F65C0}" type="presParOf" srcId="{0311C1FC-934F-4EDB-A1E7-453AFB3712FB}" destId="{F445FA01-9BA3-475B-9246-1B2A10566864}" srcOrd="0" destOrd="0" presId="urn:microsoft.com/office/officeart/2008/layout/LinedList"/>
    <dgm:cxn modelId="{CC006966-E3E2-4237-BF4D-0703090C9F45}" type="presParOf" srcId="{0311C1FC-934F-4EDB-A1E7-453AFB3712FB}" destId="{A3C13186-0D93-49CE-8BAF-CA988E051517}" srcOrd="1" destOrd="0" presId="urn:microsoft.com/office/officeart/2008/layout/LinedList"/>
    <dgm:cxn modelId="{31D3D499-AA62-45C8-91B2-2DE97E9E8F58}" type="presParOf" srcId="{A3C13186-0D93-49CE-8BAF-CA988E051517}" destId="{A7D9F49C-DE45-4DD8-B6D9-4EFEED3FF8D6}" srcOrd="0" destOrd="0" presId="urn:microsoft.com/office/officeart/2008/layout/LinedList"/>
    <dgm:cxn modelId="{5865C4A0-CE24-4F1D-B3AB-32A080AA64AC}" type="presParOf" srcId="{A3C13186-0D93-49CE-8BAF-CA988E051517}" destId="{4063987F-05E3-4EE7-818B-5E5DEDB2ECA5}" srcOrd="1" destOrd="0" presId="urn:microsoft.com/office/officeart/2008/layout/LinedList"/>
    <dgm:cxn modelId="{AA9F12AA-DE47-4166-82FB-A68FB4F2A43D}" type="presParOf" srcId="{4063987F-05E3-4EE7-818B-5E5DEDB2ECA5}" destId="{8C47539A-DC53-47BA-9B25-FA0D7B1AE353}" srcOrd="0" destOrd="0" presId="urn:microsoft.com/office/officeart/2008/layout/LinedList"/>
    <dgm:cxn modelId="{A349673A-8A0B-47BA-B242-50AA695CD080}" type="presParOf" srcId="{4063987F-05E3-4EE7-818B-5E5DEDB2ECA5}" destId="{2787C7FE-C394-418D-9AEA-DAC04CC71F7E}" srcOrd="1" destOrd="0" presId="urn:microsoft.com/office/officeart/2008/layout/LinedList"/>
    <dgm:cxn modelId="{3DBF0DAF-E5FE-47F2-8A1A-66302046B9E9}" type="presParOf" srcId="{4063987F-05E3-4EE7-818B-5E5DEDB2ECA5}" destId="{1B191C97-C513-4F15-AF95-0B4BAFBA0E1D}" srcOrd="2" destOrd="0" presId="urn:microsoft.com/office/officeart/2008/layout/LinedList"/>
    <dgm:cxn modelId="{FE537816-5ECE-4DFF-B8C1-4513C4F241D4}" type="presParOf" srcId="{A3C13186-0D93-49CE-8BAF-CA988E051517}" destId="{43363C23-AF6B-485B-852C-960DA1EA39DD}" srcOrd="2" destOrd="0" presId="urn:microsoft.com/office/officeart/2008/layout/LinedList"/>
    <dgm:cxn modelId="{13B747BD-5B30-44F4-B1F8-CAB6E46D07B6}" type="presParOf" srcId="{A3C13186-0D93-49CE-8BAF-CA988E051517}" destId="{6A8A8A81-56ED-481B-AF82-D9C1F0FD1E10}" srcOrd="3" destOrd="0" presId="urn:microsoft.com/office/officeart/2008/layout/LinedList"/>
    <dgm:cxn modelId="{3B465CB5-AEEF-4F58-90E5-6A1A5EFDF759}" type="presParOf" srcId="{A3C13186-0D93-49CE-8BAF-CA988E051517}" destId="{D1B21700-0096-42EF-8ECB-C0E12A13E00C}" srcOrd="4" destOrd="0" presId="urn:microsoft.com/office/officeart/2008/layout/LinedList"/>
    <dgm:cxn modelId="{089D9ECC-CEE6-4247-B207-4A92044CB701}" type="presParOf" srcId="{D1B21700-0096-42EF-8ECB-C0E12A13E00C}" destId="{14D13350-56C3-411C-87A1-198EF85ADC5A}" srcOrd="0" destOrd="0" presId="urn:microsoft.com/office/officeart/2008/layout/LinedList"/>
    <dgm:cxn modelId="{CB81C649-4A1C-4DDB-8FCB-FB0B2CBC60DF}" type="presParOf" srcId="{D1B21700-0096-42EF-8ECB-C0E12A13E00C}" destId="{13E0FD66-3291-4FC3-8556-FB22424B8072}" srcOrd="1" destOrd="0" presId="urn:microsoft.com/office/officeart/2008/layout/LinedList"/>
    <dgm:cxn modelId="{4D822656-0397-4D74-A4D3-B200AFCE337D}" type="presParOf" srcId="{D1B21700-0096-42EF-8ECB-C0E12A13E00C}" destId="{B957DEA9-7BB5-4336-8835-788035124FCD}" srcOrd="2" destOrd="0" presId="urn:microsoft.com/office/officeart/2008/layout/LinedList"/>
    <dgm:cxn modelId="{8CCC197B-85D2-4C5F-8847-62989461D071}" type="presParOf" srcId="{A3C13186-0D93-49CE-8BAF-CA988E051517}" destId="{664848A4-35A0-46D9-A3CC-CAB6DC6F145D}" srcOrd="5" destOrd="0" presId="urn:microsoft.com/office/officeart/2008/layout/LinedList"/>
    <dgm:cxn modelId="{79FB5374-5709-4BDC-977A-0E9109561B25}" type="presParOf" srcId="{A3C13186-0D93-49CE-8BAF-CA988E051517}" destId="{EECFAEA6-0631-4B22-B9C8-D442B632C8BE}" srcOrd="6" destOrd="0" presId="urn:microsoft.com/office/officeart/2008/layout/LinedList"/>
    <dgm:cxn modelId="{518B7A96-137D-496F-B883-400256769822}" type="presParOf" srcId="{A3C13186-0D93-49CE-8BAF-CA988E051517}" destId="{0B26479F-D4CF-4B40-927F-AC0044E67393}" srcOrd="7" destOrd="0" presId="urn:microsoft.com/office/officeart/2008/layout/LinedList"/>
    <dgm:cxn modelId="{1B0D5963-C70A-4A13-B13C-9F5812247C63}" type="presParOf" srcId="{0B26479F-D4CF-4B40-927F-AC0044E67393}" destId="{9204642A-43DD-449B-8DB8-BE76F0126681}" srcOrd="0" destOrd="0" presId="urn:microsoft.com/office/officeart/2008/layout/LinedList"/>
    <dgm:cxn modelId="{998CEC5F-5ADF-48B0-92E3-117D35AFCEDF}" type="presParOf" srcId="{0B26479F-D4CF-4B40-927F-AC0044E67393}" destId="{5AA4B5F4-F7BE-4B1A-AD99-94B5CD76BF23}" srcOrd="1" destOrd="0" presId="urn:microsoft.com/office/officeart/2008/layout/LinedList"/>
    <dgm:cxn modelId="{F668D454-8885-4A18-AB71-1DC79389B83C}" type="presParOf" srcId="{0B26479F-D4CF-4B40-927F-AC0044E67393}" destId="{0A5FB6F7-D3F0-4FA9-BE00-A3141A2F7581}" srcOrd="2" destOrd="0" presId="urn:microsoft.com/office/officeart/2008/layout/LinedList"/>
    <dgm:cxn modelId="{B11CFB7A-0A7C-4502-A011-BE9CCA2EF2FF}" type="presParOf" srcId="{A3C13186-0D93-49CE-8BAF-CA988E051517}" destId="{9D2DDDA8-890A-4467-BE76-E39B1D285CB0}" srcOrd="8" destOrd="0" presId="urn:microsoft.com/office/officeart/2008/layout/LinedList"/>
    <dgm:cxn modelId="{38765D21-2A17-4772-9A2C-D7337DACCF85}" type="presParOf" srcId="{A3C13186-0D93-49CE-8BAF-CA988E051517}" destId="{4CB52477-F047-4D37-885F-8B3F55CD5AF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071915-8DE5-4040-AC96-DB169DF878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53754F7-1BBF-4F1B-A281-C2A0AFFD05DE}">
      <dgm:prSet phldrT="[Text]"/>
      <dgm:spPr/>
      <dgm:t>
        <a:bodyPr/>
        <a:lstStyle/>
        <a:p>
          <a:endParaRPr lang="lt-LT" dirty="0"/>
        </a:p>
      </dgm:t>
    </dgm:pt>
    <dgm:pt modelId="{C6A966D0-886E-47F6-941D-EB28A395C77C}" type="parTrans" cxnId="{63B9A775-093E-4AE2-ACC6-E6AE263DB0C0}">
      <dgm:prSet/>
      <dgm:spPr/>
      <dgm:t>
        <a:bodyPr/>
        <a:lstStyle/>
        <a:p>
          <a:endParaRPr lang="lt-LT"/>
        </a:p>
      </dgm:t>
    </dgm:pt>
    <dgm:pt modelId="{36260EEB-37D1-4E1C-AFFC-1731828082C0}" type="sibTrans" cxnId="{63B9A775-093E-4AE2-ACC6-E6AE263DB0C0}">
      <dgm:prSet/>
      <dgm:spPr/>
      <dgm:t>
        <a:bodyPr/>
        <a:lstStyle/>
        <a:p>
          <a:endParaRPr lang="lt-LT"/>
        </a:p>
      </dgm:t>
    </dgm:pt>
    <dgm:pt modelId="{8B89CE12-ECDA-4025-8968-85B0F7B9AFCE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Įmonės veikloje naudojamo kapitalo grąža (ROCE) augo nuo  3,95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% iki 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20,02%.</a:t>
          </a:r>
          <a:endParaRPr lang="lt-LT" sz="1300" dirty="0"/>
        </a:p>
      </dgm:t>
    </dgm:pt>
    <dgm:pt modelId="{EDE1710D-476A-44EE-AC95-229A17612A45}" type="parTrans" cxnId="{5130C757-F67D-4715-9E6F-50421224EABA}">
      <dgm:prSet/>
      <dgm:spPr/>
      <dgm:t>
        <a:bodyPr/>
        <a:lstStyle/>
        <a:p>
          <a:endParaRPr lang="lt-LT"/>
        </a:p>
      </dgm:t>
    </dgm:pt>
    <dgm:pt modelId="{9678A32D-5687-4265-A9C9-10B8943D3A39}" type="sibTrans" cxnId="{5130C757-F67D-4715-9E6F-50421224EABA}">
      <dgm:prSet/>
      <dgm:spPr/>
      <dgm:t>
        <a:bodyPr/>
        <a:lstStyle/>
        <a:p>
          <a:endParaRPr lang="lt-LT"/>
        </a:p>
      </dgm:t>
    </dgm:pt>
    <dgm:pt modelId="{52FF5AC8-17C5-49A4-A741-C9E274158052}">
      <dgm:prSet phldrT="[Text]" custT="1"/>
      <dgm:spPr/>
      <dgm:t>
        <a:bodyPr/>
        <a:lstStyle/>
        <a:p>
          <a:r>
            <a:rPr lang="lt-LT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Turto grąža (ROA) augo nuo 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3,11% iki 13,65%.</a:t>
          </a:r>
          <a:endParaRPr lang="lt-LT" sz="2400" b="1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3A01B9D-25C4-4187-9263-8715C34FA488}" type="parTrans" cxnId="{A0717416-5907-46BD-8867-BC0DD26AFF12}">
      <dgm:prSet/>
      <dgm:spPr/>
      <dgm:t>
        <a:bodyPr/>
        <a:lstStyle/>
        <a:p>
          <a:endParaRPr lang="lt-LT"/>
        </a:p>
      </dgm:t>
    </dgm:pt>
    <dgm:pt modelId="{3689D780-355C-4284-A5AF-ACDBCC7D8CEC}" type="sibTrans" cxnId="{A0717416-5907-46BD-8867-BC0DD26AFF12}">
      <dgm:prSet/>
      <dgm:spPr/>
      <dgm:t>
        <a:bodyPr/>
        <a:lstStyle/>
        <a:p>
          <a:endParaRPr lang="lt-LT"/>
        </a:p>
      </dgm:t>
    </dgm:pt>
    <dgm:pt modelId="{E8796FEE-79BB-4FB2-BB43-A952718E837E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lt-LT" sz="2400" b="1" dirty="0" smtClean="0">
              <a:latin typeface="Calibri" pitchFamily="34" charset="0"/>
              <a:cs typeface="Calibri" pitchFamily="34" charset="0"/>
            </a:rPr>
            <a:t>Viso į infrastruktūros plėtrą investuota 34 </a:t>
          </a:r>
          <a:r>
            <a:rPr lang="lt-LT" sz="2400" b="1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. litų:</a:t>
          </a:r>
        </a:p>
        <a:p>
          <a:pPr>
            <a:lnSpc>
              <a:spcPct val="100000"/>
            </a:lnSpc>
          </a:pPr>
          <a:r>
            <a:rPr lang="lt-LT" sz="2000" b="1" dirty="0" smtClean="0">
              <a:latin typeface="Calibri" pitchFamily="34" charset="0"/>
              <a:cs typeface="Calibri" pitchFamily="34" charset="0"/>
            </a:rPr>
            <a:t>4,6 </a:t>
          </a:r>
          <a:r>
            <a:rPr lang="lt-LT" sz="2000" b="1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000" b="1" dirty="0" smtClean="0">
              <a:latin typeface="Calibri" pitchFamily="34" charset="0"/>
              <a:cs typeface="Calibri" pitchFamily="34" charset="0"/>
            </a:rPr>
            <a:t>. Lt į grūdų saugyklų tinklo plėtrą, </a:t>
          </a:r>
        </a:p>
        <a:p>
          <a:pPr>
            <a:lnSpc>
              <a:spcPct val="100000"/>
            </a:lnSpc>
          </a:pPr>
          <a:r>
            <a:rPr lang="lt-LT" sz="2000" b="1" dirty="0" smtClean="0">
              <a:latin typeface="Calibri" pitchFamily="34" charset="0"/>
              <a:cs typeface="Calibri" pitchFamily="34" charset="0"/>
            </a:rPr>
            <a:t>10,5 </a:t>
          </a:r>
          <a:r>
            <a:rPr lang="lt-LT" sz="2000" b="1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000" b="1" dirty="0" smtClean="0">
              <a:latin typeface="Calibri" pitchFamily="34" charset="0"/>
              <a:cs typeface="Calibri" pitchFamily="34" charset="0"/>
            </a:rPr>
            <a:t>. Lt. į žemės ūkio veiklos plėtrą, </a:t>
          </a:r>
        </a:p>
        <a:p>
          <a:pPr>
            <a:lnSpc>
              <a:spcPct val="100000"/>
            </a:lnSpc>
          </a:pPr>
          <a:r>
            <a:rPr lang="lt-LT" sz="2000" b="1" dirty="0" smtClean="0">
              <a:latin typeface="Calibri" pitchFamily="34" charset="0"/>
              <a:cs typeface="Calibri" pitchFamily="34" charset="0"/>
            </a:rPr>
            <a:t>18,9 </a:t>
          </a:r>
          <a:r>
            <a:rPr lang="lt-LT" sz="2000" b="1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000" b="1" dirty="0" smtClean="0">
              <a:latin typeface="Calibri" pitchFamily="34" charset="0"/>
              <a:cs typeface="Calibri" pitchFamily="34" charset="0"/>
            </a:rPr>
            <a:t>. Lt į įmonių akcijų  įsigijimus bei kito ilgalaikio turto įsigijimą. </a:t>
          </a:r>
        </a:p>
      </dgm:t>
    </dgm:pt>
    <dgm:pt modelId="{DBB48906-1C35-4B9A-AB11-FEA3E7BD94F2}" type="parTrans" cxnId="{B36A692B-C3EA-4719-A98E-5281A76D93E5}">
      <dgm:prSet/>
      <dgm:spPr/>
      <dgm:t>
        <a:bodyPr/>
        <a:lstStyle/>
        <a:p>
          <a:endParaRPr lang="lt-LT"/>
        </a:p>
      </dgm:t>
    </dgm:pt>
    <dgm:pt modelId="{936764DC-2DF3-4E2B-83DF-9C92E1466716}" type="sibTrans" cxnId="{B36A692B-C3EA-4719-A98E-5281A76D93E5}">
      <dgm:prSet/>
      <dgm:spPr/>
      <dgm:t>
        <a:bodyPr/>
        <a:lstStyle/>
        <a:p>
          <a:endParaRPr lang="lt-LT"/>
        </a:p>
      </dgm:t>
    </dgm:pt>
    <dgm:pt modelId="{F50E8BEF-4EA1-41A9-B344-918FBB2C5EDB}" type="pres">
      <dgm:prSet presAssocID="{2B071915-8DE5-4040-AC96-DB169DF878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509137C5-9F30-4A9F-872F-8CCF226A0AEA}" type="pres">
      <dgm:prSet presAssocID="{F53754F7-1BBF-4F1B-A281-C2A0AFFD05DE}" presName="thickLine" presStyleLbl="alignNode1" presStyleIdx="0" presStyleCnt="1"/>
      <dgm:spPr/>
    </dgm:pt>
    <dgm:pt modelId="{0311C1FC-934F-4EDB-A1E7-453AFB3712FB}" type="pres">
      <dgm:prSet presAssocID="{F53754F7-1BBF-4F1B-A281-C2A0AFFD05DE}" presName="horz1" presStyleCnt="0"/>
      <dgm:spPr/>
    </dgm:pt>
    <dgm:pt modelId="{F445FA01-9BA3-475B-9246-1B2A10566864}" type="pres">
      <dgm:prSet presAssocID="{F53754F7-1BBF-4F1B-A281-C2A0AFFD05DE}" presName="tx1" presStyleLbl="revTx" presStyleIdx="0" presStyleCnt="4"/>
      <dgm:spPr/>
      <dgm:t>
        <a:bodyPr/>
        <a:lstStyle/>
        <a:p>
          <a:endParaRPr lang="lt-LT"/>
        </a:p>
      </dgm:t>
    </dgm:pt>
    <dgm:pt modelId="{A3C13186-0D93-49CE-8BAF-CA988E051517}" type="pres">
      <dgm:prSet presAssocID="{F53754F7-1BBF-4F1B-A281-C2A0AFFD05DE}" presName="vert1" presStyleCnt="0"/>
      <dgm:spPr/>
    </dgm:pt>
    <dgm:pt modelId="{A7D9F49C-DE45-4DD8-B6D9-4EFEED3FF8D6}" type="pres">
      <dgm:prSet presAssocID="{8B89CE12-ECDA-4025-8968-85B0F7B9AFCE}" presName="vertSpace2a" presStyleCnt="0"/>
      <dgm:spPr/>
    </dgm:pt>
    <dgm:pt modelId="{4063987F-05E3-4EE7-818B-5E5DEDB2ECA5}" type="pres">
      <dgm:prSet presAssocID="{8B89CE12-ECDA-4025-8968-85B0F7B9AFCE}" presName="horz2" presStyleCnt="0"/>
      <dgm:spPr/>
    </dgm:pt>
    <dgm:pt modelId="{8C47539A-DC53-47BA-9B25-FA0D7B1AE353}" type="pres">
      <dgm:prSet presAssocID="{8B89CE12-ECDA-4025-8968-85B0F7B9AFCE}" presName="horzSpace2" presStyleCnt="0"/>
      <dgm:spPr/>
    </dgm:pt>
    <dgm:pt modelId="{2787C7FE-C394-418D-9AEA-DAC04CC71F7E}" type="pres">
      <dgm:prSet presAssocID="{8B89CE12-ECDA-4025-8968-85B0F7B9AFCE}" presName="tx2" presStyleLbl="revTx" presStyleIdx="1" presStyleCnt="4" custScaleY="125942"/>
      <dgm:spPr/>
      <dgm:t>
        <a:bodyPr/>
        <a:lstStyle/>
        <a:p>
          <a:endParaRPr lang="lt-LT"/>
        </a:p>
      </dgm:t>
    </dgm:pt>
    <dgm:pt modelId="{1B191C97-C513-4F15-AF95-0B4BAFBA0E1D}" type="pres">
      <dgm:prSet presAssocID="{8B89CE12-ECDA-4025-8968-85B0F7B9AFCE}" presName="vert2" presStyleCnt="0"/>
      <dgm:spPr/>
    </dgm:pt>
    <dgm:pt modelId="{43363C23-AF6B-485B-852C-960DA1EA39DD}" type="pres">
      <dgm:prSet presAssocID="{8B89CE12-ECDA-4025-8968-85B0F7B9AFCE}" presName="thinLine2b" presStyleLbl="callout" presStyleIdx="0" presStyleCnt="3" custLinFactY="195904" custLinFactNeighborX="586" custLinFactNeighborY="200000"/>
      <dgm:spPr/>
    </dgm:pt>
    <dgm:pt modelId="{6A8A8A81-56ED-481B-AF82-D9C1F0FD1E10}" type="pres">
      <dgm:prSet presAssocID="{8B89CE12-ECDA-4025-8968-85B0F7B9AFCE}" presName="vertSpace2b" presStyleCnt="0"/>
      <dgm:spPr/>
    </dgm:pt>
    <dgm:pt modelId="{009894F9-3292-4024-917E-5BA407CEDAE4}" type="pres">
      <dgm:prSet presAssocID="{52FF5AC8-17C5-49A4-A741-C9E274158052}" presName="horz2" presStyleCnt="0"/>
      <dgm:spPr/>
    </dgm:pt>
    <dgm:pt modelId="{C56E17A1-E417-4165-8178-219F52DDEA02}" type="pres">
      <dgm:prSet presAssocID="{52FF5AC8-17C5-49A4-A741-C9E274158052}" presName="horzSpace2" presStyleCnt="0"/>
      <dgm:spPr/>
    </dgm:pt>
    <dgm:pt modelId="{6D71F197-48D7-4233-94E8-8B103F9046C4}" type="pres">
      <dgm:prSet presAssocID="{52FF5AC8-17C5-49A4-A741-C9E274158052}" presName="tx2" presStyleLbl="revTx" presStyleIdx="2" presStyleCnt="4" custScaleY="139141" custLinFactNeighborX="130" custLinFactNeighborY="21227"/>
      <dgm:spPr/>
      <dgm:t>
        <a:bodyPr/>
        <a:lstStyle/>
        <a:p>
          <a:endParaRPr lang="lt-LT"/>
        </a:p>
      </dgm:t>
    </dgm:pt>
    <dgm:pt modelId="{F382255F-8D58-4DC3-AF00-CCABF01C57BC}" type="pres">
      <dgm:prSet presAssocID="{52FF5AC8-17C5-49A4-A741-C9E274158052}" presName="vert2" presStyleCnt="0"/>
      <dgm:spPr/>
    </dgm:pt>
    <dgm:pt modelId="{50E4AA51-225C-4078-AAE2-2BD5882039CB}" type="pres">
      <dgm:prSet presAssocID="{52FF5AC8-17C5-49A4-A741-C9E274158052}" presName="thinLine2b" presStyleLbl="callout" presStyleIdx="1" presStyleCnt="3" custLinFactY="-42419" custLinFactNeighborX="128" custLinFactNeighborY="-100000"/>
      <dgm:spPr/>
    </dgm:pt>
    <dgm:pt modelId="{38F3FA78-2B68-43A0-88A8-0F85AEE390F3}" type="pres">
      <dgm:prSet presAssocID="{52FF5AC8-17C5-49A4-A741-C9E274158052}" presName="vertSpace2b" presStyleCnt="0"/>
      <dgm:spPr/>
    </dgm:pt>
    <dgm:pt modelId="{0630CBF3-3206-41E4-AC3C-CA51A572AB21}" type="pres">
      <dgm:prSet presAssocID="{E8796FEE-79BB-4FB2-BB43-A952718E837E}" presName="horz2" presStyleCnt="0"/>
      <dgm:spPr/>
    </dgm:pt>
    <dgm:pt modelId="{63E30A88-CB52-49E4-9FD1-ABF32419ABEA}" type="pres">
      <dgm:prSet presAssocID="{E8796FEE-79BB-4FB2-BB43-A952718E837E}" presName="horzSpace2" presStyleCnt="0"/>
      <dgm:spPr/>
    </dgm:pt>
    <dgm:pt modelId="{80F19813-F50A-4FDC-AF21-034E3D49AD5E}" type="pres">
      <dgm:prSet presAssocID="{E8796FEE-79BB-4FB2-BB43-A952718E837E}" presName="tx2" presStyleLbl="revTx" presStyleIdx="3" presStyleCnt="4" custScaleY="292107" custLinFactNeighborX="-171" custLinFactNeighborY="-6707"/>
      <dgm:spPr/>
      <dgm:t>
        <a:bodyPr/>
        <a:lstStyle/>
        <a:p>
          <a:endParaRPr lang="lt-LT"/>
        </a:p>
      </dgm:t>
    </dgm:pt>
    <dgm:pt modelId="{03157729-4B48-452B-9A78-C9C26994C2EF}" type="pres">
      <dgm:prSet presAssocID="{E8796FEE-79BB-4FB2-BB43-A952718E837E}" presName="vert2" presStyleCnt="0"/>
      <dgm:spPr/>
    </dgm:pt>
    <dgm:pt modelId="{4ED86737-D1CB-4F06-AEDC-36BBC68C1681}" type="pres">
      <dgm:prSet presAssocID="{E8796FEE-79BB-4FB2-BB43-A952718E837E}" presName="thinLine2b" presStyleLbl="callout" presStyleIdx="2" presStyleCnt="3" custLinFactNeighborX="128" custLinFactNeighborY="-94183"/>
      <dgm:spPr/>
    </dgm:pt>
    <dgm:pt modelId="{44253F2B-9C58-49A4-AAF4-129D0052AEF9}" type="pres">
      <dgm:prSet presAssocID="{E8796FEE-79BB-4FB2-BB43-A952718E837E}" presName="vertSpace2b" presStyleCnt="0"/>
      <dgm:spPr/>
    </dgm:pt>
  </dgm:ptLst>
  <dgm:cxnLst>
    <dgm:cxn modelId="{5130C757-F67D-4715-9E6F-50421224EABA}" srcId="{F53754F7-1BBF-4F1B-A281-C2A0AFFD05DE}" destId="{8B89CE12-ECDA-4025-8968-85B0F7B9AFCE}" srcOrd="0" destOrd="0" parTransId="{EDE1710D-476A-44EE-AC95-229A17612A45}" sibTransId="{9678A32D-5687-4265-A9C9-10B8943D3A39}"/>
    <dgm:cxn modelId="{2D4DAC12-4FA9-45D2-A3C7-FCA4C00EC84F}" type="presOf" srcId="{2B071915-8DE5-4040-AC96-DB169DF87858}" destId="{F50E8BEF-4EA1-41A9-B344-918FBB2C5EDB}" srcOrd="0" destOrd="0" presId="urn:microsoft.com/office/officeart/2008/layout/LinedList"/>
    <dgm:cxn modelId="{A8BB2E60-3A68-4B87-BCDE-AD78DFD063AF}" type="presOf" srcId="{E8796FEE-79BB-4FB2-BB43-A952718E837E}" destId="{80F19813-F50A-4FDC-AF21-034E3D49AD5E}" srcOrd="0" destOrd="0" presId="urn:microsoft.com/office/officeart/2008/layout/LinedList"/>
    <dgm:cxn modelId="{12A2362D-6508-48CB-AC11-AB4BFD222D7C}" type="presOf" srcId="{8B89CE12-ECDA-4025-8968-85B0F7B9AFCE}" destId="{2787C7FE-C394-418D-9AEA-DAC04CC71F7E}" srcOrd="0" destOrd="0" presId="urn:microsoft.com/office/officeart/2008/layout/LinedList"/>
    <dgm:cxn modelId="{B36A692B-C3EA-4719-A98E-5281A76D93E5}" srcId="{F53754F7-1BBF-4F1B-A281-C2A0AFFD05DE}" destId="{E8796FEE-79BB-4FB2-BB43-A952718E837E}" srcOrd="2" destOrd="0" parTransId="{DBB48906-1C35-4B9A-AB11-FEA3E7BD94F2}" sibTransId="{936764DC-2DF3-4E2B-83DF-9C92E1466716}"/>
    <dgm:cxn modelId="{63B9A775-093E-4AE2-ACC6-E6AE263DB0C0}" srcId="{2B071915-8DE5-4040-AC96-DB169DF87858}" destId="{F53754F7-1BBF-4F1B-A281-C2A0AFFD05DE}" srcOrd="0" destOrd="0" parTransId="{C6A966D0-886E-47F6-941D-EB28A395C77C}" sibTransId="{36260EEB-37D1-4E1C-AFFC-1731828082C0}"/>
    <dgm:cxn modelId="{A0717416-5907-46BD-8867-BC0DD26AFF12}" srcId="{F53754F7-1BBF-4F1B-A281-C2A0AFFD05DE}" destId="{52FF5AC8-17C5-49A4-A741-C9E274158052}" srcOrd="1" destOrd="0" parTransId="{D3A01B9D-25C4-4187-9263-8715C34FA488}" sibTransId="{3689D780-355C-4284-A5AF-ACDBCC7D8CEC}"/>
    <dgm:cxn modelId="{130BD9C0-7C51-4042-A440-EFCF0B56E764}" type="presOf" srcId="{52FF5AC8-17C5-49A4-A741-C9E274158052}" destId="{6D71F197-48D7-4233-94E8-8B103F9046C4}" srcOrd="0" destOrd="0" presId="urn:microsoft.com/office/officeart/2008/layout/LinedList"/>
    <dgm:cxn modelId="{59909DE7-E04B-4167-9596-1ACEC5174318}" type="presOf" srcId="{F53754F7-1BBF-4F1B-A281-C2A0AFFD05DE}" destId="{F445FA01-9BA3-475B-9246-1B2A10566864}" srcOrd="0" destOrd="0" presId="urn:microsoft.com/office/officeart/2008/layout/LinedList"/>
    <dgm:cxn modelId="{643AC9EA-7764-4A30-8039-E2F0200E5DD9}" type="presParOf" srcId="{F50E8BEF-4EA1-41A9-B344-918FBB2C5EDB}" destId="{509137C5-9F30-4A9F-872F-8CCF226A0AEA}" srcOrd="0" destOrd="0" presId="urn:microsoft.com/office/officeart/2008/layout/LinedList"/>
    <dgm:cxn modelId="{16ADAB51-396A-475D-8CFB-47FDAB19F20B}" type="presParOf" srcId="{F50E8BEF-4EA1-41A9-B344-918FBB2C5EDB}" destId="{0311C1FC-934F-4EDB-A1E7-453AFB3712FB}" srcOrd="1" destOrd="0" presId="urn:microsoft.com/office/officeart/2008/layout/LinedList"/>
    <dgm:cxn modelId="{1327188A-75CE-4259-8110-E61AD24DDF1D}" type="presParOf" srcId="{0311C1FC-934F-4EDB-A1E7-453AFB3712FB}" destId="{F445FA01-9BA3-475B-9246-1B2A10566864}" srcOrd="0" destOrd="0" presId="urn:microsoft.com/office/officeart/2008/layout/LinedList"/>
    <dgm:cxn modelId="{EECC9869-63D5-4085-88B2-0CB10C853A01}" type="presParOf" srcId="{0311C1FC-934F-4EDB-A1E7-453AFB3712FB}" destId="{A3C13186-0D93-49CE-8BAF-CA988E051517}" srcOrd="1" destOrd="0" presId="urn:microsoft.com/office/officeart/2008/layout/LinedList"/>
    <dgm:cxn modelId="{90F873E5-3C0F-4527-A5FD-8C7BFC4B6411}" type="presParOf" srcId="{A3C13186-0D93-49CE-8BAF-CA988E051517}" destId="{A7D9F49C-DE45-4DD8-B6D9-4EFEED3FF8D6}" srcOrd="0" destOrd="0" presId="urn:microsoft.com/office/officeart/2008/layout/LinedList"/>
    <dgm:cxn modelId="{1BED477C-6193-4C89-A2FD-B6B8F158C4F3}" type="presParOf" srcId="{A3C13186-0D93-49CE-8BAF-CA988E051517}" destId="{4063987F-05E3-4EE7-818B-5E5DEDB2ECA5}" srcOrd="1" destOrd="0" presId="urn:microsoft.com/office/officeart/2008/layout/LinedList"/>
    <dgm:cxn modelId="{ED7C0E37-79E9-41EC-9716-87D77988742E}" type="presParOf" srcId="{4063987F-05E3-4EE7-818B-5E5DEDB2ECA5}" destId="{8C47539A-DC53-47BA-9B25-FA0D7B1AE353}" srcOrd="0" destOrd="0" presId="urn:microsoft.com/office/officeart/2008/layout/LinedList"/>
    <dgm:cxn modelId="{5026633A-74EE-4399-9F31-4F93A7D6F0BF}" type="presParOf" srcId="{4063987F-05E3-4EE7-818B-5E5DEDB2ECA5}" destId="{2787C7FE-C394-418D-9AEA-DAC04CC71F7E}" srcOrd="1" destOrd="0" presId="urn:microsoft.com/office/officeart/2008/layout/LinedList"/>
    <dgm:cxn modelId="{F84178F9-0AC0-483B-B26B-FDF4BE5241AC}" type="presParOf" srcId="{4063987F-05E3-4EE7-818B-5E5DEDB2ECA5}" destId="{1B191C97-C513-4F15-AF95-0B4BAFBA0E1D}" srcOrd="2" destOrd="0" presId="urn:microsoft.com/office/officeart/2008/layout/LinedList"/>
    <dgm:cxn modelId="{7305AD61-1D7A-4F65-B334-D92A02EE0574}" type="presParOf" srcId="{A3C13186-0D93-49CE-8BAF-CA988E051517}" destId="{43363C23-AF6B-485B-852C-960DA1EA39DD}" srcOrd="2" destOrd="0" presId="urn:microsoft.com/office/officeart/2008/layout/LinedList"/>
    <dgm:cxn modelId="{F8C86413-7D83-4730-A1E0-1AB14397A87F}" type="presParOf" srcId="{A3C13186-0D93-49CE-8BAF-CA988E051517}" destId="{6A8A8A81-56ED-481B-AF82-D9C1F0FD1E10}" srcOrd="3" destOrd="0" presId="urn:microsoft.com/office/officeart/2008/layout/LinedList"/>
    <dgm:cxn modelId="{CC990950-AE7D-423D-BBD4-D49312783AAF}" type="presParOf" srcId="{A3C13186-0D93-49CE-8BAF-CA988E051517}" destId="{009894F9-3292-4024-917E-5BA407CEDAE4}" srcOrd="4" destOrd="0" presId="urn:microsoft.com/office/officeart/2008/layout/LinedList"/>
    <dgm:cxn modelId="{6A8C2B58-8F7A-4DF5-A41A-EE20C6C46CC2}" type="presParOf" srcId="{009894F9-3292-4024-917E-5BA407CEDAE4}" destId="{C56E17A1-E417-4165-8178-219F52DDEA02}" srcOrd="0" destOrd="0" presId="urn:microsoft.com/office/officeart/2008/layout/LinedList"/>
    <dgm:cxn modelId="{1DF80DEF-5DD3-40EC-AB77-149DA709E9E8}" type="presParOf" srcId="{009894F9-3292-4024-917E-5BA407CEDAE4}" destId="{6D71F197-48D7-4233-94E8-8B103F9046C4}" srcOrd="1" destOrd="0" presId="urn:microsoft.com/office/officeart/2008/layout/LinedList"/>
    <dgm:cxn modelId="{DA351396-82E4-43AC-BCF3-6FCE7C2AFFDF}" type="presParOf" srcId="{009894F9-3292-4024-917E-5BA407CEDAE4}" destId="{F382255F-8D58-4DC3-AF00-CCABF01C57BC}" srcOrd="2" destOrd="0" presId="urn:microsoft.com/office/officeart/2008/layout/LinedList"/>
    <dgm:cxn modelId="{A505B626-E100-41AE-86B4-8F6D3E36EB8B}" type="presParOf" srcId="{A3C13186-0D93-49CE-8BAF-CA988E051517}" destId="{50E4AA51-225C-4078-AAE2-2BD5882039CB}" srcOrd="5" destOrd="0" presId="urn:microsoft.com/office/officeart/2008/layout/LinedList"/>
    <dgm:cxn modelId="{3DA7CBA3-4BC4-4FC3-BEB3-BA7424E20EB8}" type="presParOf" srcId="{A3C13186-0D93-49CE-8BAF-CA988E051517}" destId="{38F3FA78-2B68-43A0-88A8-0F85AEE390F3}" srcOrd="6" destOrd="0" presId="urn:microsoft.com/office/officeart/2008/layout/LinedList"/>
    <dgm:cxn modelId="{0F2A5F19-3A8A-4C16-9BBE-78D46B0A7C2E}" type="presParOf" srcId="{A3C13186-0D93-49CE-8BAF-CA988E051517}" destId="{0630CBF3-3206-41E4-AC3C-CA51A572AB21}" srcOrd="7" destOrd="0" presId="urn:microsoft.com/office/officeart/2008/layout/LinedList"/>
    <dgm:cxn modelId="{01B39C16-CAFA-40AB-916E-6819777B4998}" type="presParOf" srcId="{0630CBF3-3206-41E4-AC3C-CA51A572AB21}" destId="{63E30A88-CB52-49E4-9FD1-ABF32419ABEA}" srcOrd="0" destOrd="0" presId="urn:microsoft.com/office/officeart/2008/layout/LinedList"/>
    <dgm:cxn modelId="{77DFD751-F369-4A43-9DAD-0A842EC79FC6}" type="presParOf" srcId="{0630CBF3-3206-41E4-AC3C-CA51A572AB21}" destId="{80F19813-F50A-4FDC-AF21-034E3D49AD5E}" srcOrd="1" destOrd="0" presId="urn:microsoft.com/office/officeart/2008/layout/LinedList"/>
    <dgm:cxn modelId="{7F79AAC5-C849-445B-9151-8C56B54B3243}" type="presParOf" srcId="{0630CBF3-3206-41E4-AC3C-CA51A572AB21}" destId="{03157729-4B48-452B-9A78-C9C26994C2EF}" srcOrd="2" destOrd="0" presId="urn:microsoft.com/office/officeart/2008/layout/LinedList"/>
    <dgm:cxn modelId="{458BA973-F888-4F0C-89CB-D1101C069CF7}" type="presParOf" srcId="{A3C13186-0D93-49CE-8BAF-CA988E051517}" destId="{4ED86737-D1CB-4F06-AEDC-36BBC68C1681}" srcOrd="8" destOrd="0" presId="urn:microsoft.com/office/officeart/2008/layout/LinedList"/>
    <dgm:cxn modelId="{4B47B863-B9E8-406D-B6A2-65B43BAE2678}" type="presParOf" srcId="{A3C13186-0D93-49CE-8BAF-CA988E051517}" destId="{44253F2B-9C58-49A4-AAF4-129D0052AEF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071915-8DE5-4040-AC96-DB169DF878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F53754F7-1BBF-4F1B-A281-C2A0AFFD05DE}">
      <dgm:prSet phldrT="[Text]"/>
      <dgm:spPr/>
      <dgm:t>
        <a:bodyPr/>
        <a:lstStyle/>
        <a:p>
          <a:endParaRPr lang="lt-LT" dirty="0"/>
        </a:p>
      </dgm:t>
    </dgm:pt>
    <dgm:pt modelId="{C6A966D0-886E-47F6-941D-EB28A395C77C}" type="parTrans" cxnId="{63B9A775-093E-4AE2-ACC6-E6AE263DB0C0}">
      <dgm:prSet/>
      <dgm:spPr/>
      <dgm:t>
        <a:bodyPr/>
        <a:lstStyle/>
        <a:p>
          <a:endParaRPr lang="lt-LT"/>
        </a:p>
      </dgm:t>
    </dgm:pt>
    <dgm:pt modelId="{36260EEB-37D1-4E1C-AFFC-1731828082C0}" type="sibTrans" cxnId="{63B9A775-093E-4AE2-ACC6-E6AE263DB0C0}">
      <dgm:prSet/>
      <dgm:spPr/>
      <dgm:t>
        <a:bodyPr/>
        <a:lstStyle/>
        <a:p>
          <a:endParaRPr lang="lt-LT"/>
        </a:p>
      </dgm:t>
    </dgm:pt>
    <dgm:pt modelId="{8B89CE12-ECDA-4025-8968-85B0F7B9AFCE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Grupė pardavė 58,04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%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 Ukrainos trąšų gamybos ir prekybos įmonės PAT „UKRAGRO NPK“ akcijų. Sandorio įtaka pelnui prieš mokesčius sudarė </a:t>
          </a:r>
          <a:r>
            <a:rPr lang="lt-LT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62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lt-LT" sz="2400" b="1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dirty="0" smtClean="0">
              <a:latin typeface="Calibri" pitchFamily="34" charset="0"/>
              <a:cs typeface="Calibri" pitchFamily="34" charset="0"/>
            </a:rPr>
            <a:t>. Lt.</a:t>
          </a:r>
          <a:endParaRPr lang="lt-LT" sz="1300" dirty="0"/>
        </a:p>
      </dgm:t>
    </dgm:pt>
    <dgm:pt modelId="{EDE1710D-476A-44EE-AC95-229A17612A45}" type="parTrans" cxnId="{5130C757-F67D-4715-9E6F-50421224EABA}">
      <dgm:prSet/>
      <dgm:spPr/>
      <dgm:t>
        <a:bodyPr/>
        <a:lstStyle/>
        <a:p>
          <a:endParaRPr lang="lt-LT"/>
        </a:p>
      </dgm:t>
    </dgm:pt>
    <dgm:pt modelId="{9678A32D-5687-4265-A9C9-10B8943D3A39}" type="sibTrans" cxnId="{5130C757-F67D-4715-9E6F-50421224EABA}">
      <dgm:prSet/>
      <dgm:spPr/>
      <dgm:t>
        <a:bodyPr/>
        <a:lstStyle/>
        <a:p>
          <a:endParaRPr lang="lt-LT"/>
        </a:p>
      </dgm:t>
    </dgm:pt>
    <dgm:pt modelId="{39E3A15F-3784-4282-8E7A-0C959331A1A2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Gautos lėšos naudojamos veiklos plėtrai Baltijos šalyse ir Lenkijoje:</a:t>
          </a:r>
        </a:p>
      </dgm:t>
    </dgm:pt>
    <dgm:pt modelId="{8D30BC53-B000-486E-B702-1C4FBD3A4B58}" type="parTrans" cxnId="{64B7DA45-C46A-4D4B-83E0-BBFBA42E9BEA}">
      <dgm:prSet/>
      <dgm:spPr/>
      <dgm:t>
        <a:bodyPr/>
        <a:lstStyle/>
        <a:p>
          <a:endParaRPr lang="lt-LT"/>
        </a:p>
      </dgm:t>
    </dgm:pt>
    <dgm:pt modelId="{6EF0A755-061D-4AD4-9249-B5FDD6DBA8B3}" type="sibTrans" cxnId="{64B7DA45-C46A-4D4B-83E0-BBFBA42E9BEA}">
      <dgm:prSet/>
      <dgm:spPr/>
      <dgm:t>
        <a:bodyPr/>
        <a:lstStyle/>
        <a:p>
          <a:endParaRPr lang="lt-LT"/>
        </a:p>
      </dgm:t>
    </dgm:pt>
    <dgm:pt modelId="{F50E8BEF-4EA1-41A9-B344-918FBB2C5EDB}" type="pres">
      <dgm:prSet presAssocID="{2B071915-8DE5-4040-AC96-DB169DF878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509137C5-9F30-4A9F-872F-8CCF226A0AEA}" type="pres">
      <dgm:prSet presAssocID="{F53754F7-1BBF-4F1B-A281-C2A0AFFD05DE}" presName="thickLine" presStyleLbl="alignNode1" presStyleIdx="0" presStyleCnt="1"/>
      <dgm:spPr/>
    </dgm:pt>
    <dgm:pt modelId="{0311C1FC-934F-4EDB-A1E7-453AFB3712FB}" type="pres">
      <dgm:prSet presAssocID="{F53754F7-1BBF-4F1B-A281-C2A0AFFD05DE}" presName="horz1" presStyleCnt="0"/>
      <dgm:spPr/>
    </dgm:pt>
    <dgm:pt modelId="{F445FA01-9BA3-475B-9246-1B2A10566864}" type="pres">
      <dgm:prSet presAssocID="{F53754F7-1BBF-4F1B-A281-C2A0AFFD05DE}" presName="tx1" presStyleLbl="revTx" presStyleIdx="0" presStyleCnt="3"/>
      <dgm:spPr/>
      <dgm:t>
        <a:bodyPr/>
        <a:lstStyle/>
        <a:p>
          <a:endParaRPr lang="lt-LT"/>
        </a:p>
      </dgm:t>
    </dgm:pt>
    <dgm:pt modelId="{A3C13186-0D93-49CE-8BAF-CA988E051517}" type="pres">
      <dgm:prSet presAssocID="{F53754F7-1BBF-4F1B-A281-C2A0AFFD05DE}" presName="vert1" presStyleCnt="0"/>
      <dgm:spPr/>
    </dgm:pt>
    <dgm:pt modelId="{A7D9F49C-DE45-4DD8-B6D9-4EFEED3FF8D6}" type="pres">
      <dgm:prSet presAssocID="{8B89CE12-ECDA-4025-8968-85B0F7B9AFCE}" presName="vertSpace2a" presStyleCnt="0"/>
      <dgm:spPr/>
    </dgm:pt>
    <dgm:pt modelId="{4063987F-05E3-4EE7-818B-5E5DEDB2ECA5}" type="pres">
      <dgm:prSet presAssocID="{8B89CE12-ECDA-4025-8968-85B0F7B9AFCE}" presName="horz2" presStyleCnt="0"/>
      <dgm:spPr/>
    </dgm:pt>
    <dgm:pt modelId="{8C47539A-DC53-47BA-9B25-FA0D7B1AE353}" type="pres">
      <dgm:prSet presAssocID="{8B89CE12-ECDA-4025-8968-85B0F7B9AFCE}" presName="horzSpace2" presStyleCnt="0"/>
      <dgm:spPr/>
    </dgm:pt>
    <dgm:pt modelId="{2787C7FE-C394-418D-9AEA-DAC04CC71F7E}" type="pres">
      <dgm:prSet presAssocID="{8B89CE12-ECDA-4025-8968-85B0F7B9AFCE}" presName="tx2" presStyleLbl="revTx" presStyleIdx="1" presStyleCnt="3" custScaleY="104617"/>
      <dgm:spPr/>
      <dgm:t>
        <a:bodyPr/>
        <a:lstStyle/>
        <a:p>
          <a:endParaRPr lang="lt-LT"/>
        </a:p>
      </dgm:t>
    </dgm:pt>
    <dgm:pt modelId="{1B191C97-C513-4F15-AF95-0B4BAFBA0E1D}" type="pres">
      <dgm:prSet presAssocID="{8B89CE12-ECDA-4025-8968-85B0F7B9AFCE}" presName="vert2" presStyleCnt="0"/>
      <dgm:spPr/>
    </dgm:pt>
    <dgm:pt modelId="{43363C23-AF6B-485B-852C-960DA1EA39DD}" type="pres">
      <dgm:prSet presAssocID="{8B89CE12-ECDA-4025-8968-85B0F7B9AFCE}" presName="thinLine2b" presStyleLbl="callout" presStyleIdx="0" presStyleCnt="2"/>
      <dgm:spPr/>
    </dgm:pt>
    <dgm:pt modelId="{6A8A8A81-56ED-481B-AF82-D9C1F0FD1E10}" type="pres">
      <dgm:prSet presAssocID="{8B89CE12-ECDA-4025-8968-85B0F7B9AFCE}" presName="vertSpace2b" presStyleCnt="0"/>
      <dgm:spPr/>
    </dgm:pt>
    <dgm:pt modelId="{0B26479F-D4CF-4B40-927F-AC0044E67393}" type="pres">
      <dgm:prSet presAssocID="{39E3A15F-3784-4282-8E7A-0C959331A1A2}" presName="horz2" presStyleCnt="0"/>
      <dgm:spPr/>
    </dgm:pt>
    <dgm:pt modelId="{9204642A-43DD-449B-8DB8-BE76F0126681}" type="pres">
      <dgm:prSet presAssocID="{39E3A15F-3784-4282-8E7A-0C959331A1A2}" presName="horzSpace2" presStyleCnt="0"/>
      <dgm:spPr/>
    </dgm:pt>
    <dgm:pt modelId="{5AA4B5F4-F7BE-4B1A-AD99-94B5CD76BF23}" type="pres">
      <dgm:prSet presAssocID="{39E3A15F-3784-4282-8E7A-0C959331A1A2}" presName="tx2" presStyleLbl="revTx" presStyleIdx="2" presStyleCnt="3" custLinFactNeighborX="568" custLinFactNeighborY="-2312"/>
      <dgm:spPr/>
      <dgm:t>
        <a:bodyPr/>
        <a:lstStyle/>
        <a:p>
          <a:endParaRPr lang="lt-LT"/>
        </a:p>
      </dgm:t>
    </dgm:pt>
    <dgm:pt modelId="{0A5FB6F7-D3F0-4FA9-BE00-A3141A2F7581}" type="pres">
      <dgm:prSet presAssocID="{39E3A15F-3784-4282-8E7A-0C959331A1A2}" presName="vert2" presStyleCnt="0"/>
      <dgm:spPr/>
    </dgm:pt>
    <dgm:pt modelId="{9D2DDDA8-890A-4467-BE76-E39B1D285CB0}" type="pres">
      <dgm:prSet presAssocID="{39E3A15F-3784-4282-8E7A-0C959331A1A2}" presName="thinLine2b" presStyleLbl="callout" presStyleIdx="1" presStyleCnt="2" custLinFactY="-816086" custLinFactNeighborX="-743" custLinFactNeighborY="-900000"/>
      <dgm:spPr>
        <a:ln>
          <a:noFill/>
        </a:ln>
      </dgm:spPr>
    </dgm:pt>
    <dgm:pt modelId="{4CB52477-F047-4D37-885F-8B3F55CD5AF7}" type="pres">
      <dgm:prSet presAssocID="{39E3A15F-3784-4282-8E7A-0C959331A1A2}" presName="vertSpace2b" presStyleCnt="0"/>
      <dgm:spPr/>
    </dgm:pt>
  </dgm:ptLst>
  <dgm:cxnLst>
    <dgm:cxn modelId="{5130C757-F67D-4715-9E6F-50421224EABA}" srcId="{F53754F7-1BBF-4F1B-A281-C2A0AFFD05DE}" destId="{8B89CE12-ECDA-4025-8968-85B0F7B9AFCE}" srcOrd="0" destOrd="0" parTransId="{EDE1710D-476A-44EE-AC95-229A17612A45}" sibTransId="{9678A32D-5687-4265-A9C9-10B8943D3A39}"/>
    <dgm:cxn modelId="{EA360868-029C-4792-AEF3-71092D41A812}" type="presOf" srcId="{F53754F7-1BBF-4F1B-A281-C2A0AFFD05DE}" destId="{F445FA01-9BA3-475B-9246-1B2A10566864}" srcOrd="0" destOrd="0" presId="urn:microsoft.com/office/officeart/2008/layout/LinedList"/>
    <dgm:cxn modelId="{29DA776F-83CC-4E8E-A882-91A88AE2E83C}" type="presOf" srcId="{2B071915-8DE5-4040-AC96-DB169DF87858}" destId="{F50E8BEF-4EA1-41A9-B344-918FBB2C5EDB}" srcOrd="0" destOrd="0" presId="urn:microsoft.com/office/officeart/2008/layout/LinedList"/>
    <dgm:cxn modelId="{63B9A775-093E-4AE2-ACC6-E6AE263DB0C0}" srcId="{2B071915-8DE5-4040-AC96-DB169DF87858}" destId="{F53754F7-1BBF-4F1B-A281-C2A0AFFD05DE}" srcOrd="0" destOrd="0" parTransId="{C6A966D0-886E-47F6-941D-EB28A395C77C}" sibTransId="{36260EEB-37D1-4E1C-AFFC-1731828082C0}"/>
    <dgm:cxn modelId="{3E13CB2D-1411-4B41-B612-0693B2B18BE3}" type="presOf" srcId="{8B89CE12-ECDA-4025-8968-85B0F7B9AFCE}" destId="{2787C7FE-C394-418D-9AEA-DAC04CC71F7E}" srcOrd="0" destOrd="0" presId="urn:microsoft.com/office/officeart/2008/layout/LinedList"/>
    <dgm:cxn modelId="{0FC9490F-94A9-419E-BA1F-7B9D14EE1AC9}" type="presOf" srcId="{39E3A15F-3784-4282-8E7A-0C959331A1A2}" destId="{5AA4B5F4-F7BE-4B1A-AD99-94B5CD76BF23}" srcOrd="0" destOrd="0" presId="urn:microsoft.com/office/officeart/2008/layout/LinedList"/>
    <dgm:cxn modelId="{64B7DA45-C46A-4D4B-83E0-BBFBA42E9BEA}" srcId="{F53754F7-1BBF-4F1B-A281-C2A0AFFD05DE}" destId="{39E3A15F-3784-4282-8E7A-0C959331A1A2}" srcOrd="1" destOrd="0" parTransId="{8D30BC53-B000-486E-B702-1C4FBD3A4B58}" sibTransId="{6EF0A755-061D-4AD4-9249-B5FDD6DBA8B3}"/>
    <dgm:cxn modelId="{81104C6D-100F-4816-A82F-E2C76669FEF5}" type="presParOf" srcId="{F50E8BEF-4EA1-41A9-B344-918FBB2C5EDB}" destId="{509137C5-9F30-4A9F-872F-8CCF226A0AEA}" srcOrd="0" destOrd="0" presId="urn:microsoft.com/office/officeart/2008/layout/LinedList"/>
    <dgm:cxn modelId="{97C5691E-4521-4D84-82E3-E50623032CB8}" type="presParOf" srcId="{F50E8BEF-4EA1-41A9-B344-918FBB2C5EDB}" destId="{0311C1FC-934F-4EDB-A1E7-453AFB3712FB}" srcOrd="1" destOrd="0" presId="urn:microsoft.com/office/officeart/2008/layout/LinedList"/>
    <dgm:cxn modelId="{B3F5CF0A-9AB3-4D80-A5F4-78A053E59642}" type="presParOf" srcId="{0311C1FC-934F-4EDB-A1E7-453AFB3712FB}" destId="{F445FA01-9BA3-475B-9246-1B2A10566864}" srcOrd="0" destOrd="0" presId="urn:microsoft.com/office/officeart/2008/layout/LinedList"/>
    <dgm:cxn modelId="{83CE80B9-5019-4E3A-BC87-B015F5C217D1}" type="presParOf" srcId="{0311C1FC-934F-4EDB-A1E7-453AFB3712FB}" destId="{A3C13186-0D93-49CE-8BAF-CA988E051517}" srcOrd="1" destOrd="0" presId="urn:microsoft.com/office/officeart/2008/layout/LinedList"/>
    <dgm:cxn modelId="{53DF79FF-5115-497B-A170-A3BD07C8BCC8}" type="presParOf" srcId="{A3C13186-0D93-49CE-8BAF-CA988E051517}" destId="{A7D9F49C-DE45-4DD8-B6D9-4EFEED3FF8D6}" srcOrd="0" destOrd="0" presId="urn:microsoft.com/office/officeart/2008/layout/LinedList"/>
    <dgm:cxn modelId="{A84E499F-9BA9-44B1-841A-28A717E0F10D}" type="presParOf" srcId="{A3C13186-0D93-49CE-8BAF-CA988E051517}" destId="{4063987F-05E3-4EE7-818B-5E5DEDB2ECA5}" srcOrd="1" destOrd="0" presId="urn:microsoft.com/office/officeart/2008/layout/LinedList"/>
    <dgm:cxn modelId="{63332AD4-03C7-47A6-BF0A-DBAFB7FD61E6}" type="presParOf" srcId="{4063987F-05E3-4EE7-818B-5E5DEDB2ECA5}" destId="{8C47539A-DC53-47BA-9B25-FA0D7B1AE353}" srcOrd="0" destOrd="0" presId="urn:microsoft.com/office/officeart/2008/layout/LinedList"/>
    <dgm:cxn modelId="{2A19CC26-030A-4A88-A2A5-BFACF471A3D0}" type="presParOf" srcId="{4063987F-05E3-4EE7-818B-5E5DEDB2ECA5}" destId="{2787C7FE-C394-418D-9AEA-DAC04CC71F7E}" srcOrd="1" destOrd="0" presId="urn:microsoft.com/office/officeart/2008/layout/LinedList"/>
    <dgm:cxn modelId="{7CC1BFD9-3BD4-45B7-8A69-1814EFEFF9F6}" type="presParOf" srcId="{4063987F-05E3-4EE7-818B-5E5DEDB2ECA5}" destId="{1B191C97-C513-4F15-AF95-0B4BAFBA0E1D}" srcOrd="2" destOrd="0" presId="urn:microsoft.com/office/officeart/2008/layout/LinedList"/>
    <dgm:cxn modelId="{BE9D3C48-566D-4D81-9576-0E1DDFA1C8B2}" type="presParOf" srcId="{A3C13186-0D93-49CE-8BAF-CA988E051517}" destId="{43363C23-AF6B-485B-852C-960DA1EA39DD}" srcOrd="2" destOrd="0" presId="urn:microsoft.com/office/officeart/2008/layout/LinedList"/>
    <dgm:cxn modelId="{CE491323-7844-46BF-ABB6-650198F1A44A}" type="presParOf" srcId="{A3C13186-0D93-49CE-8BAF-CA988E051517}" destId="{6A8A8A81-56ED-481B-AF82-D9C1F0FD1E10}" srcOrd="3" destOrd="0" presId="urn:microsoft.com/office/officeart/2008/layout/LinedList"/>
    <dgm:cxn modelId="{7299C26C-FBC7-4962-94E1-69E1A5B74729}" type="presParOf" srcId="{A3C13186-0D93-49CE-8BAF-CA988E051517}" destId="{0B26479F-D4CF-4B40-927F-AC0044E67393}" srcOrd="4" destOrd="0" presId="urn:microsoft.com/office/officeart/2008/layout/LinedList"/>
    <dgm:cxn modelId="{62A7240A-C34E-4881-8AB1-62F4DA134EDF}" type="presParOf" srcId="{0B26479F-D4CF-4B40-927F-AC0044E67393}" destId="{9204642A-43DD-449B-8DB8-BE76F0126681}" srcOrd="0" destOrd="0" presId="urn:microsoft.com/office/officeart/2008/layout/LinedList"/>
    <dgm:cxn modelId="{94058865-D107-4828-9E29-C9BDB9E9F4AA}" type="presParOf" srcId="{0B26479F-D4CF-4B40-927F-AC0044E67393}" destId="{5AA4B5F4-F7BE-4B1A-AD99-94B5CD76BF23}" srcOrd="1" destOrd="0" presId="urn:microsoft.com/office/officeart/2008/layout/LinedList"/>
    <dgm:cxn modelId="{034A957B-93CA-4CC4-8392-EAD672F21D20}" type="presParOf" srcId="{0B26479F-D4CF-4B40-927F-AC0044E67393}" destId="{0A5FB6F7-D3F0-4FA9-BE00-A3141A2F7581}" srcOrd="2" destOrd="0" presId="urn:microsoft.com/office/officeart/2008/layout/LinedList"/>
    <dgm:cxn modelId="{CF364CA3-1D37-479B-AE75-42AE9D217950}" type="presParOf" srcId="{A3C13186-0D93-49CE-8BAF-CA988E051517}" destId="{9D2DDDA8-890A-4467-BE76-E39B1D285CB0}" srcOrd="5" destOrd="0" presId="urn:microsoft.com/office/officeart/2008/layout/LinedList"/>
    <dgm:cxn modelId="{6DEE0C81-7CB7-4A5D-9CA8-0E5D533DFF3C}" type="presParOf" srcId="{A3C13186-0D93-49CE-8BAF-CA988E051517}" destId="{4CB52477-F047-4D37-885F-8B3F55CD5AF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599F4-ADF9-43D8-890E-0F7A8FC3162B}" type="doc">
      <dgm:prSet loTypeId="urn:microsoft.com/office/officeart/2005/8/layout/hProcess7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lt-LT"/>
        </a:p>
      </dgm:t>
    </dgm:pt>
    <dgm:pt modelId="{FCA7D946-3858-4DC5-BBF8-CA58BEA9C88D}">
      <dgm:prSet phldrT="[Text]"/>
      <dgm:spPr>
        <a:solidFill>
          <a:srgbClr val="94B715"/>
        </a:solidFill>
      </dgm:spPr>
      <dgm:t>
        <a:bodyPr/>
        <a:lstStyle/>
        <a:p>
          <a:endParaRPr lang="lt-LT" dirty="0"/>
        </a:p>
      </dgm:t>
    </dgm:pt>
    <dgm:pt modelId="{865511AB-2D7D-40B6-87E5-54D58CF4B041}" type="parTrans" cxnId="{46225163-EBF5-4A20-BB6A-2F924F632115}">
      <dgm:prSet/>
      <dgm:spPr/>
      <dgm:t>
        <a:bodyPr/>
        <a:lstStyle/>
        <a:p>
          <a:endParaRPr lang="lt-LT"/>
        </a:p>
      </dgm:t>
    </dgm:pt>
    <dgm:pt modelId="{92566D9C-5CDA-435A-8C42-0F86B4399ECF}" type="sibTrans" cxnId="{46225163-EBF5-4A20-BB6A-2F924F632115}">
      <dgm:prSet/>
      <dgm:spPr/>
      <dgm:t>
        <a:bodyPr/>
        <a:lstStyle/>
        <a:p>
          <a:endParaRPr lang="lt-LT"/>
        </a:p>
      </dgm:t>
    </dgm:pt>
    <dgm:pt modelId="{BE74A58C-0C96-471C-9A3D-CBF9ADE9BA9D}">
      <dgm:prSet phldrT="[Text]" custT="1"/>
      <dgm:spPr/>
      <dgm:t>
        <a:bodyPr/>
        <a:lstStyle/>
        <a:p>
          <a:r>
            <a:rPr lang="lt-LT" sz="2000" b="1" dirty="0" smtClean="0">
              <a:latin typeface="Calibri" pitchFamily="34" charset="0"/>
              <a:cs typeface="Calibri" pitchFamily="34" charset="0"/>
            </a:rPr>
            <a:t>kartu su partneriais stato grūdų saugyklą</a:t>
          </a:r>
          <a:endParaRPr lang="lt-LT" sz="2000" b="1" dirty="0">
            <a:latin typeface="Calibri" pitchFamily="34" charset="0"/>
            <a:cs typeface="Calibri" pitchFamily="34" charset="0"/>
          </a:endParaRPr>
        </a:p>
      </dgm:t>
    </dgm:pt>
    <dgm:pt modelId="{6856E739-D19D-402C-9870-EEBC76B122F7}" type="parTrans" cxnId="{F274CD1B-1D6B-4C6B-8204-40652A320C8F}">
      <dgm:prSet/>
      <dgm:spPr/>
      <dgm:t>
        <a:bodyPr/>
        <a:lstStyle/>
        <a:p>
          <a:endParaRPr lang="lt-LT"/>
        </a:p>
      </dgm:t>
    </dgm:pt>
    <dgm:pt modelId="{5DE2DC68-AF06-44EB-8F7A-44524EFB0745}" type="sibTrans" cxnId="{F274CD1B-1D6B-4C6B-8204-40652A320C8F}">
      <dgm:prSet/>
      <dgm:spPr/>
      <dgm:t>
        <a:bodyPr/>
        <a:lstStyle/>
        <a:p>
          <a:endParaRPr lang="lt-LT"/>
        </a:p>
      </dgm:t>
    </dgm:pt>
    <dgm:pt modelId="{AD71AFA8-6183-4EF0-83B2-6E66B223895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lt-LT" dirty="0"/>
        </a:p>
      </dgm:t>
    </dgm:pt>
    <dgm:pt modelId="{D5AA4BBF-AC4E-4B86-A026-6FA5E276F894}" type="parTrans" cxnId="{4B7CF79D-01A8-4341-A600-DC04A17093CB}">
      <dgm:prSet/>
      <dgm:spPr/>
      <dgm:t>
        <a:bodyPr/>
        <a:lstStyle/>
        <a:p>
          <a:endParaRPr lang="lt-LT"/>
        </a:p>
      </dgm:t>
    </dgm:pt>
    <dgm:pt modelId="{A37F5788-44DC-45E9-B2A8-57C41D5A5765}" type="sibTrans" cxnId="{4B7CF79D-01A8-4341-A600-DC04A17093CB}">
      <dgm:prSet/>
      <dgm:spPr/>
      <dgm:t>
        <a:bodyPr/>
        <a:lstStyle/>
        <a:p>
          <a:endParaRPr lang="lt-LT"/>
        </a:p>
      </dgm:t>
    </dgm:pt>
    <dgm:pt modelId="{EF3343E4-E522-4614-B9A8-85428C00415B}">
      <dgm:prSet phldrT="[Text]" custT="1"/>
      <dgm:spPr/>
      <dgm:t>
        <a:bodyPr/>
        <a:lstStyle/>
        <a:p>
          <a:r>
            <a:rPr lang="lt-LT" sz="2000" b="1" dirty="0" smtClean="0">
              <a:latin typeface="Calibri" pitchFamily="34" charset="0"/>
              <a:cs typeface="Calibri" pitchFamily="34" charset="0"/>
            </a:rPr>
            <a:t>derasi dėl žemės ūkio sektoriaus įmonių įsigijimo</a:t>
          </a:r>
          <a:endParaRPr lang="lt-LT" sz="2000" b="1" dirty="0">
            <a:latin typeface="Calibri" pitchFamily="34" charset="0"/>
            <a:cs typeface="Calibri" pitchFamily="34" charset="0"/>
          </a:endParaRPr>
        </a:p>
      </dgm:t>
    </dgm:pt>
    <dgm:pt modelId="{09D6043C-2D2E-444D-B6C1-C0350BFC33B1}" type="parTrans" cxnId="{56F6A33A-F62A-4298-9265-0B8F749F8CE8}">
      <dgm:prSet/>
      <dgm:spPr/>
      <dgm:t>
        <a:bodyPr/>
        <a:lstStyle/>
        <a:p>
          <a:endParaRPr lang="lt-LT"/>
        </a:p>
      </dgm:t>
    </dgm:pt>
    <dgm:pt modelId="{B1B13BEB-7B22-45C5-94FB-7DC9AB3126D8}" type="sibTrans" cxnId="{56F6A33A-F62A-4298-9265-0B8F749F8CE8}">
      <dgm:prSet/>
      <dgm:spPr/>
      <dgm:t>
        <a:bodyPr/>
        <a:lstStyle/>
        <a:p>
          <a:endParaRPr lang="lt-LT"/>
        </a:p>
      </dgm:t>
    </dgm:pt>
    <dgm:pt modelId="{D8437E30-525F-49AA-BF38-6E0DC3FFFCE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lt-LT" dirty="0"/>
        </a:p>
      </dgm:t>
    </dgm:pt>
    <dgm:pt modelId="{F68B3B0D-929C-475C-BF61-558F7CE74153}" type="parTrans" cxnId="{9B5BD1A7-5BE6-4006-9A9E-5ED14D61A784}">
      <dgm:prSet/>
      <dgm:spPr/>
      <dgm:t>
        <a:bodyPr/>
        <a:lstStyle/>
        <a:p>
          <a:endParaRPr lang="lt-LT"/>
        </a:p>
      </dgm:t>
    </dgm:pt>
    <dgm:pt modelId="{1A762E89-AE29-40BB-945E-D1DE0293BDA9}" type="sibTrans" cxnId="{9B5BD1A7-5BE6-4006-9A9E-5ED14D61A784}">
      <dgm:prSet/>
      <dgm:spPr/>
      <dgm:t>
        <a:bodyPr/>
        <a:lstStyle/>
        <a:p>
          <a:endParaRPr lang="lt-LT"/>
        </a:p>
      </dgm:t>
    </dgm:pt>
    <dgm:pt modelId="{2C0CAF60-2F93-4E59-86CC-2FC8CF570388}">
      <dgm:prSet phldrT="[Text]" custT="1"/>
      <dgm:spPr/>
      <dgm:t>
        <a:bodyPr/>
        <a:lstStyle/>
        <a:p>
          <a:r>
            <a:rPr lang="lt-LT" sz="2000" b="1" noProof="0" dirty="0" smtClean="0">
              <a:latin typeface="Calibri" pitchFamily="34" charset="0"/>
              <a:cs typeface="Calibri" pitchFamily="34" charset="0"/>
            </a:rPr>
            <a:t>plečia prekybos su Lenkija apyvartą</a:t>
          </a:r>
          <a:endParaRPr lang="lt-LT" sz="2000" b="1" noProof="0" dirty="0">
            <a:latin typeface="Calibri" pitchFamily="34" charset="0"/>
            <a:cs typeface="Calibri" pitchFamily="34" charset="0"/>
          </a:endParaRPr>
        </a:p>
      </dgm:t>
    </dgm:pt>
    <dgm:pt modelId="{A61DBAB2-96F5-41D4-9290-E2642382E759}" type="parTrans" cxnId="{DA8E6367-C5A5-4E77-86FF-C17CC820A566}">
      <dgm:prSet/>
      <dgm:spPr/>
      <dgm:t>
        <a:bodyPr/>
        <a:lstStyle/>
        <a:p>
          <a:endParaRPr lang="lt-LT"/>
        </a:p>
      </dgm:t>
    </dgm:pt>
    <dgm:pt modelId="{88851A8F-6547-46EC-9A44-598922208106}" type="sibTrans" cxnId="{DA8E6367-C5A5-4E77-86FF-C17CC820A566}">
      <dgm:prSet/>
      <dgm:spPr/>
      <dgm:t>
        <a:bodyPr/>
        <a:lstStyle/>
        <a:p>
          <a:endParaRPr lang="lt-LT"/>
        </a:p>
      </dgm:t>
    </dgm:pt>
    <dgm:pt modelId="{BCA0DA3C-77CD-4F5D-9E63-50967070DD23}">
      <dgm:prSet custT="1"/>
      <dgm:spPr/>
      <dgm:t>
        <a:bodyPr/>
        <a:lstStyle/>
        <a:p>
          <a:endParaRPr lang="lt-LT" sz="1400" dirty="0"/>
        </a:p>
      </dgm:t>
    </dgm:pt>
    <dgm:pt modelId="{574AFE71-2E35-4C68-89B7-DD4720C4C1AB}" type="parTrans" cxnId="{270B43D6-D54A-4011-B800-BD3F9484C385}">
      <dgm:prSet/>
      <dgm:spPr/>
      <dgm:t>
        <a:bodyPr/>
        <a:lstStyle/>
        <a:p>
          <a:endParaRPr lang="lt-LT"/>
        </a:p>
      </dgm:t>
    </dgm:pt>
    <dgm:pt modelId="{A93AC2DC-0BFC-4C84-9A4D-249C5511BFC0}" type="sibTrans" cxnId="{270B43D6-D54A-4011-B800-BD3F9484C385}">
      <dgm:prSet/>
      <dgm:spPr/>
      <dgm:t>
        <a:bodyPr/>
        <a:lstStyle/>
        <a:p>
          <a:endParaRPr lang="lt-LT"/>
        </a:p>
      </dgm:t>
    </dgm:pt>
    <dgm:pt modelId="{1C8E7DBD-740B-4F7E-8EEA-8A2A642F6340}">
      <dgm:prSet custT="1"/>
      <dgm:spPr/>
      <dgm:t>
        <a:bodyPr/>
        <a:lstStyle/>
        <a:p>
          <a:endParaRPr lang="lt-LT" sz="2000" dirty="0">
            <a:latin typeface="Calibri" pitchFamily="34" charset="0"/>
            <a:cs typeface="Calibri" pitchFamily="34" charset="0"/>
          </a:endParaRPr>
        </a:p>
      </dgm:t>
    </dgm:pt>
    <dgm:pt modelId="{7F2AD7C7-3A44-472F-95E4-CDBD4A85DEC2}" type="parTrans" cxnId="{4BC29E1F-A492-4E31-827E-C40155F98C80}">
      <dgm:prSet/>
      <dgm:spPr/>
      <dgm:t>
        <a:bodyPr/>
        <a:lstStyle/>
        <a:p>
          <a:endParaRPr lang="lt-LT"/>
        </a:p>
      </dgm:t>
    </dgm:pt>
    <dgm:pt modelId="{7F69A8C7-1609-4AC4-98F6-2224D40B2B81}" type="sibTrans" cxnId="{4BC29E1F-A492-4E31-827E-C40155F98C80}">
      <dgm:prSet/>
      <dgm:spPr/>
      <dgm:t>
        <a:bodyPr/>
        <a:lstStyle/>
        <a:p>
          <a:endParaRPr lang="lt-LT"/>
        </a:p>
      </dgm:t>
    </dgm:pt>
    <dgm:pt modelId="{A12F903A-DB6A-498C-9EA5-28B1124E4C91}">
      <dgm:prSet custT="1"/>
      <dgm:spPr/>
      <dgm:t>
        <a:bodyPr/>
        <a:lstStyle/>
        <a:p>
          <a:endParaRPr lang="lt-LT" sz="2000" noProof="0" dirty="0">
            <a:latin typeface="Calibri" pitchFamily="34" charset="0"/>
            <a:cs typeface="Calibri" pitchFamily="34" charset="0"/>
          </a:endParaRPr>
        </a:p>
      </dgm:t>
    </dgm:pt>
    <dgm:pt modelId="{ADC17029-4064-45DB-807B-37B6059555FF}" type="parTrans" cxnId="{E7FF94FB-06CA-4DBA-AEFD-C8B195A74E1A}">
      <dgm:prSet/>
      <dgm:spPr/>
      <dgm:t>
        <a:bodyPr/>
        <a:lstStyle/>
        <a:p>
          <a:endParaRPr lang="lt-LT"/>
        </a:p>
      </dgm:t>
    </dgm:pt>
    <dgm:pt modelId="{6A671558-55ED-4F3C-AA56-02CA2BE56FB9}" type="sibTrans" cxnId="{E7FF94FB-06CA-4DBA-AEFD-C8B195A74E1A}">
      <dgm:prSet/>
      <dgm:spPr/>
      <dgm:t>
        <a:bodyPr/>
        <a:lstStyle/>
        <a:p>
          <a:endParaRPr lang="lt-LT"/>
        </a:p>
      </dgm:t>
    </dgm:pt>
    <dgm:pt modelId="{56E4B11E-C264-4CF1-8C8F-EDACDD018579}" type="pres">
      <dgm:prSet presAssocID="{9C3599F4-ADF9-43D8-890E-0F7A8FC31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BFB18F26-309F-4DB6-834C-395F814081EA}" type="pres">
      <dgm:prSet presAssocID="{FCA7D946-3858-4DC5-BBF8-CA58BEA9C88D}" presName="compositeNode" presStyleCnt="0">
        <dgm:presLayoutVars>
          <dgm:bulletEnabled val="1"/>
        </dgm:presLayoutVars>
      </dgm:prSet>
      <dgm:spPr/>
    </dgm:pt>
    <dgm:pt modelId="{CFDF4406-6A1E-4662-8C4C-8CC48A88D8F8}" type="pres">
      <dgm:prSet presAssocID="{FCA7D946-3858-4DC5-BBF8-CA58BEA9C88D}" presName="bgRect" presStyleLbl="node1" presStyleIdx="0" presStyleCnt="3" custScaleY="83259"/>
      <dgm:spPr/>
      <dgm:t>
        <a:bodyPr/>
        <a:lstStyle/>
        <a:p>
          <a:endParaRPr lang="lt-LT"/>
        </a:p>
      </dgm:t>
    </dgm:pt>
    <dgm:pt modelId="{4F927EED-25FE-4EC3-859A-88B034A92FD7}" type="pres">
      <dgm:prSet presAssocID="{FCA7D946-3858-4DC5-BBF8-CA58BEA9C88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0935A54-997B-4995-A70B-85CB2B5A182C}" type="pres">
      <dgm:prSet presAssocID="{FCA7D946-3858-4DC5-BBF8-CA58BEA9C88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1ABC24B-57CF-4D96-BC7D-4898B33B013A}" type="pres">
      <dgm:prSet presAssocID="{92566D9C-5CDA-435A-8C42-0F86B4399ECF}" presName="hSp" presStyleCnt="0"/>
      <dgm:spPr/>
    </dgm:pt>
    <dgm:pt modelId="{2245DDEA-2276-4AE7-A8A3-79C4D65443BF}" type="pres">
      <dgm:prSet presAssocID="{92566D9C-5CDA-435A-8C42-0F86B4399ECF}" presName="vProcSp" presStyleCnt="0"/>
      <dgm:spPr/>
    </dgm:pt>
    <dgm:pt modelId="{9522F92B-12F0-4214-8496-888D3BB2E76A}" type="pres">
      <dgm:prSet presAssocID="{92566D9C-5CDA-435A-8C42-0F86B4399ECF}" presName="vSp1" presStyleCnt="0"/>
      <dgm:spPr/>
    </dgm:pt>
    <dgm:pt modelId="{374B5287-9757-4849-96BC-9A368EB93797}" type="pres">
      <dgm:prSet presAssocID="{92566D9C-5CDA-435A-8C42-0F86B4399ECF}" presName="simulatedConn" presStyleLbl="solidFgAcc1" presStyleIdx="0" presStyleCnt="2"/>
      <dgm:spPr>
        <a:noFill/>
        <a:ln>
          <a:noFill/>
        </a:ln>
      </dgm:spPr>
    </dgm:pt>
    <dgm:pt modelId="{9F589B62-38C4-4EF3-B075-D9B1981E3CEA}" type="pres">
      <dgm:prSet presAssocID="{92566D9C-5CDA-435A-8C42-0F86B4399ECF}" presName="vSp2" presStyleCnt="0"/>
      <dgm:spPr/>
    </dgm:pt>
    <dgm:pt modelId="{BF18C40E-259B-4725-93B0-2414071C8AA5}" type="pres">
      <dgm:prSet presAssocID="{92566D9C-5CDA-435A-8C42-0F86B4399ECF}" presName="sibTrans" presStyleCnt="0"/>
      <dgm:spPr/>
    </dgm:pt>
    <dgm:pt modelId="{63C0F928-C19C-4A61-ADE5-A28F12E4DAA7}" type="pres">
      <dgm:prSet presAssocID="{D8437E30-525F-49AA-BF38-6E0DC3FFFCE5}" presName="compositeNode" presStyleCnt="0">
        <dgm:presLayoutVars>
          <dgm:bulletEnabled val="1"/>
        </dgm:presLayoutVars>
      </dgm:prSet>
      <dgm:spPr/>
    </dgm:pt>
    <dgm:pt modelId="{D8FFCCC3-9A91-43F8-8B97-8359C1A172BD}" type="pres">
      <dgm:prSet presAssocID="{D8437E30-525F-49AA-BF38-6E0DC3FFFCE5}" presName="bgRect" presStyleLbl="node1" presStyleIdx="1" presStyleCnt="3" custScaleY="83265"/>
      <dgm:spPr/>
      <dgm:t>
        <a:bodyPr/>
        <a:lstStyle/>
        <a:p>
          <a:endParaRPr lang="lt-LT"/>
        </a:p>
      </dgm:t>
    </dgm:pt>
    <dgm:pt modelId="{D29DC5E2-D850-426E-905A-627489D02F42}" type="pres">
      <dgm:prSet presAssocID="{D8437E30-525F-49AA-BF38-6E0DC3FFFCE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C09D00B-0ECA-4E9D-9AC3-F7326E3E4EF2}" type="pres">
      <dgm:prSet presAssocID="{D8437E30-525F-49AA-BF38-6E0DC3FFFCE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E98713D-1905-4EE8-9474-020EDE2480C8}" type="pres">
      <dgm:prSet presAssocID="{1A762E89-AE29-40BB-945E-D1DE0293BDA9}" presName="hSp" presStyleCnt="0"/>
      <dgm:spPr/>
    </dgm:pt>
    <dgm:pt modelId="{BA006430-804B-469E-94C7-C4BB6172ABB6}" type="pres">
      <dgm:prSet presAssocID="{1A762E89-AE29-40BB-945E-D1DE0293BDA9}" presName="vProcSp" presStyleCnt="0"/>
      <dgm:spPr/>
    </dgm:pt>
    <dgm:pt modelId="{74661B14-BF9C-46F6-849A-776DFB954CBB}" type="pres">
      <dgm:prSet presAssocID="{1A762E89-AE29-40BB-945E-D1DE0293BDA9}" presName="vSp1" presStyleCnt="0"/>
      <dgm:spPr/>
    </dgm:pt>
    <dgm:pt modelId="{F015204F-02A2-420C-838F-7D7EFEAB253D}" type="pres">
      <dgm:prSet presAssocID="{1A762E89-AE29-40BB-945E-D1DE0293BDA9}" presName="simulatedConn" presStyleLbl="solidFgAcc1" presStyleIdx="1" presStyleCnt="2"/>
      <dgm:spPr>
        <a:noFill/>
        <a:ln>
          <a:noFill/>
        </a:ln>
      </dgm:spPr>
    </dgm:pt>
    <dgm:pt modelId="{F4B6882F-71EE-4A0D-A545-E6CB007A00A5}" type="pres">
      <dgm:prSet presAssocID="{1A762E89-AE29-40BB-945E-D1DE0293BDA9}" presName="vSp2" presStyleCnt="0"/>
      <dgm:spPr/>
    </dgm:pt>
    <dgm:pt modelId="{D41C7B1E-E36B-4DEF-91C7-CCD1937A2345}" type="pres">
      <dgm:prSet presAssocID="{1A762E89-AE29-40BB-945E-D1DE0293BDA9}" presName="sibTrans" presStyleCnt="0"/>
      <dgm:spPr/>
    </dgm:pt>
    <dgm:pt modelId="{E71F9123-A4C9-4C7B-9851-2EC33300E740}" type="pres">
      <dgm:prSet presAssocID="{AD71AFA8-6183-4EF0-83B2-6E66B2238959}" presName="compositeNode" presStyleCnt="0">
        <dgm:presLayoutVars>
          <dgm:bulletEnabled val="1"/>
        </dgm:presLayoutVars>
      </dgm:prSet>
      <dgm:spPr/>
    </dgm:pt>
    <dgm:pt modelId="{EF053AA4-B903-4826-A8A1-DA37FDB464DA}" type="pres">
      <dgm:prSet presAssocID="{AD71AFA8-6183-4EF0-83B2-6E66B2238959}" presName="bgRect" presStyleLbl="node1" presStyleIdx="2" presStyleCnt="3" custScaleY="83259"/>
      <dgm:spPr/>
      <dgm:t>
        <a:bodyPr/>
        <a:lstStyle/>
        <a:p>
          <a:endParaRPr lang="lt-LT"/>
        </a:p>
      </dgm:t>
    </dgm:pt>
    <dgm:pt modelId="{EED0DAEA-CF43-4D81-883F-8E61534F4FDF}" type="pres">
      <dgm:prSet presAssocID="{AD71AFA8-6183-4EF0-83B2-6E66B223895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8D3C56F-732F-4027-8B6E-EE6F2DACC36B}" type="pres">
      <dgm:prSet presAssocID="{AD71AFA8-6183-4EF0-83B2-6E66B223895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B356C84A-8197-4D94-AE58-8BFEEB94723C}" type="presOf" srcId="{A12F903A-DB6A-498C-9EA5-28B1124E4C91}" destId="{FC09D00B-0ECA-4E9D-9AC3-F7326E3E4EF2}" srcOrd="0" destOrd="1" presId="urn:microsoft.com/office/officeart/2005/8/layout/hProcess7"/>
    <dgm:cxn modelId="{9B67D814-081B-4021-931F-EBD782CBE33E}" type="presOf" srcId="{FCA7D946-3858-4DC5-BBF8-CA58BEA9C88D}" destId="{CFDF4406-6A1E-4662-8C4C-8CC48A88D8F8}" srcOrd="0" destOrd="0" presId="urn:microsoft.com/office/officeart/2005/8/layout/hProcess7"/>
    <dgm:cxn modelId="{46225163-EBF5-4A20-BB6A-2F924F632115}" srcId="{9C3599F4-ADF9-43D8-890E-0F7A8FC3162B}" destId="{FCA7D946-3858-4DC5-BBF8-CA58BEA9C88D}" srcOrd="0" destOrd="0" parTransId="{865511AB-2D7D-40B6-87E5-54D58CF4B041}" sibTransId="{92566D9C-5CDA-435A-8C42-0F86B4399ECF}"/>
    <dgm:cxn modelId="{F274CD1B-1D6B-4C6B-8204-40652A320C8F}" srcId="{FCA7D946-3858-4DC5-BBF8-CA58BEA9C88D}" destId="{BE74A58C-0C96-471C-9A3D-CBF9ADE9BA9D}" srcOrd="0" destOrd="0" parTransId="{6856E739-D19D-402C-9870-EEBC76B122F7}" sibTransId="{5DE2DC68-AF06-44EB-8F7A-44524EFB0745}"/>
    <dgm:cxn modelId="{56F6A33A-F62A-4298-9265-0B8F749F8CE8}" srcId="{AD71AFA8-6183-4EF0-83B2-6E66B2238959}" destId="{EF3343E4-E522-4614-B9A8-85428C00415B}" srcOrd="0" destOrd="0" parTransId="{09D6043C-2D2E-444D-B6C1-C0350BFC33B1}" sibTransId="{B1B13BEB-7B22-45C5-94FB-7DC9AB3126D8}"/>
    <dgm:cxn modelId="{86EC4E2D-A43F-48B0-95C1-DF894112F8CE}" type="presOf" srcId="{D8437E30-525F-49AA-BF38-6E0DC3FFFCE5}" destId="{D29DC5E2-D850-426E-905A-627489D02F42}" srcOrd="1" destOrd="0" presId="urn:microsoft.com/office/officeart/2005/8/layout/hProcess7"/>
    <dgm:cxn modelId="{4B7CF79D-01A8-4341-A600-DC04A17093CB}" srcId="{9C3599F4-ADF9-43D8-890E-0F7A8FC3162B}" destId="{AD71AFA8-6183-4EF0-83B2-6E66B2238959}" srcOrd="2" destOrd="0" parTransId="{D5AA4BBF-AC4E-4B86-A026-6FA5E276F894}" sibTransId="{A37F5788-44DC-45E9-B2A8-57C41D5A5765}"/>
    <dgm:cxn modelId="{9B5BD1A7-5BE6-4006-9A9E-5ED14D61A784}" srcId="{9C3599F4-ADF9-43D8-890E-0F7A8FC3162B}" destId="{D8437E30-525F-49AA-BF38-6E0DC3FFFCE5}" srcOrd="1" destOrd="0" parTransId="{F68B3B0D-929C-475C-BF61-558F7CE74153}" sibTransId="{1A762E89-AE29-40BB-945E-D1DE0293BDA9}"/>
    <dgm:cxn modelId="{4007D468-F4D7-42C7-AB31-4C0F5D14CDB4}" type="presOf" srcId="{EF3343E4-E522-4614-B9A8-85428C00415B}" destId="{D8D3C56F-732F-4027-8B6E-EE6F2DACC36B}" srcOrd="0" destOrd="0" presId="urn:microsoft.com/office/officeart/2005/8/layout/hProcess7"/>
    <dgm:cxn modelId="{8642B072-9845-4B70-AFE6-F02CC44B5B01}" type="presOf" srcId="{FCA7D946-3858-4DC5-BBF8-CA58BEA9C88D}" destId="{4F927EED-25FE-4EC3-859A-88B034A92FD7}" srcOrd="1" destOrd="0" presId="urn:microsoft.com/office/officeart/2005/8/layout/hProcess7"/>
    <dgm:cxn modelId="{DA8E6367-C5A5-4E77-86FF-C17CC820A566}" srcId="{D8437E30-525F-49AA-BF38-6E0DC3FFFCE5}" destId="{2C0CAF60-2F93-4E59-86CC-2FC8CF570388}" srcOrd="0" destOrd="0" parTransId="{A61DBAB2-96F5-41D4-9290-E2642382E759}" sibTransId="{88851A8F-6547-46EC-9A44-598922208106}"/>
    <dgm:cxn modelId="{4BC29E1F-A492-4E31-827E-C40155F98C80}" srcId="{AD71AFA8-6183-4EF0-83B2-6E66B2238959}" destId="{1C8E7DBD-740B-4F7E-8EEA-8A2A642F6340}" srcOrd="1" destOrd="0" parTransId="{7F2AD7C7-3A44-472F-95E4-CDBD4A85DEC2}" sibTransId="{7F69A8C7-1609-4AC4-98F6-2224D40B2B81}"/>
    <dgm:cxn modelId="{937A3133-8D39-40D9-AFB8-830B2818CE68}" type="presOf" srcId="{1C8E7DBD-740B-4F7E-8EEA-8A2A642F6340}" destId="{D8D3C56F-732F-4027-8B6E-EE6F2DACC36B}" srcOrd="0" destOrd="1" presId="urn:microsoft.com/office/officeart/2005/8/layout/hProcess7"/>
    <dgm:cxn modelId="{E7FF94FB-06CA-4DBA-AEFD-C8B195A74E1A}" srcId="{D8437E30-525F-49AA-BF38-6E0DC3FFFCE5}" destId="{A12F903A-DB6A-498C-9EA5-28B1124E4C91}" srcOrd="1" destOrd="0" parTransId="{ADC17029-4064-45DB-807B-37B6059555FF}" sibTransId="{6A671558-55ED-4F3C-AA56-02CA2BE56FB9}"/>
    <dgm:cxn modelId="{0763D2B7-1A11-4E6A-B136-8206605DB15B}" type="presOf" srcId="{BE74A58C-0C96-471C-9A3D-CBF9ADE9BA9D}" destId="{A0935A54-997B-4995-A70B-85CB2B5A182C}" srcOrd="0" destOrd="0" presId="urn:microsoft.com/office/officeart/2005/8/layout/hProcess7"/>
    <dgm:cxn modelId="{BAD765B0-355D-40DC-98CB-6FE80B88D3A9}" type="presOf" srcId="{AD71AFA8-6183-4EF0-83B2-6E66B2238959}" destId="{EED0DAEA-CF43-4D81-883F-8E61534F4FDF}" srcOrd="1" destOrd="0" presId="urn:microsoft.com/office/officeart/2005/8/layout/hProcess7"/>
    <dgm:cxn modelId="{FF97797F-AB55-43E9-ABEA-C794D2DB5C0A}" type="presOf" srcId="{D8437E30-525F-49AA-BF38-6E0DC3FFFCE5}" destId="{D8FFCCC3-9A91-43F8-8B97-8359C1A172BD}" srcOrd="0" destOrd="0" presId="urn:microsoft.com/office/officeart/2005/8/layout/hProcess7"/>
    <dgm:cxn modelId="{6B72F936-8FE2-4C4B-9E1D-91FD83011107}" type="presOf" srcId="{AD71AFA8-6183-4EF0-83B2-6E66B2238959}" destId="{EF053AA4-B903-4826-A8A1-DA37FDB464DA}" srcOrd="0" destOrd="0" presId="urn:microsoft.com/office/officeart/2005/8/layout/hProcess7"/>
    <dgm:cxn modelId="{67464732-7D70-48CC-8778-95DC2B818FC1}" type="presOf" srcId="{9C3599F4-ADF9-43D8-890E-0F7A8FC3162B}" destId="{56E4B11E-C264-4CF1-8C8F-EDACDD018579}" srcOrd="0" destOrd="0" presId="urn:microsoft.com/office/officeart/2005/8/layout/hProcess7"/>
    <dgm:cxn modelId="{4EC14F4D-67F7-42AA-AAF2-337BB72028B8}" type="presOf" srcId="{2C0CAF60-2F93-4E59-86CC-2FC8CF570388}" destId="{FC09D00B-0ECA-4E9D-9AC3-F7326E3E4EF2}" srcOrd="0" destOrd="0" presId="urn:microsoft.com/office/officeart/2005/8/layout/hProcess7"/>
    <dgm:cxn modelId="{270B43D6-D54A-4011-B800-BD3F9484C385}" srcId="{FCA7D946-3858-4DC5-BBF8-CA58BEA9C88D}" destId="{BCA0DA3C-77CD-4F5D-9E63-50967070DD23}" srcOrd="1" destOrd="0" parTransId="{574AFE71-2E35-4C68-89B7-DD4720C4C1AB}" sibTransId="{A93AC2DC-0BFC-4C84-9A4D-249C5511BFC0}"/>
    <dgm:cxn modelId="{DCB971D2-E07E-4A33-9704-6801317C2635}" type="presOf" srcId="{BCA0DA3C-77CD-4F5D-9E63-50967070DD23}" destId="{A0935A54-997B-4995-A70B-85CB2B5A182C}" srcOrd="0" destOrd="1" presId="urn:microsoft.com/office/officeart/2005/8/layout/hProcess7"/>
    <dgm:cxn modelId="{E9A59EE3-DD91-4D14-8C2F-27B52A90F458}" type="presParOf" srcId="{56E4B11E-C264-4CF1-8C8F-EDACDD018579}" destId="{BFB18F26-309F-4DB6-834C-395F814081EA}" srcOrd="0" destOrd="0" presId="urn:microsoft.com/office/officeart/2005/8/layout/hProcess7"/>
    <dgm:cxn modelId="{52CD5AD6-ACC5-4094-9279-9DBABA745738}" type="presParOf" srcId="{BFB18F26-309F-4DB6-834C-395F814081EA}" destId="{CFDF4406-6A1E-4662-8C4C-8CC48A88D8F8}" srcOrd="0" destOrd="0" presId="urn:microsoft.com/office/officeart/2005/8/layout/hProcess7"/>
    <dgm:cxn modelId="{561FD9C9-4FF1-4C41-9D96-CD34580BFF31}" type="presParOf" srcId="{BFB18F26-309F-4DB6-834C-395F814081EA}" destId="{4F927EED-25FE-4EC3-859A-88B034A92FD7}" srcOrd="1" destOrd="0" presId="urn:microsoft.com/office/officeart/2005/8/layout/hProcess7"/>
    <dgm:cxn modelId="{2147E211-49CD-4A4C-B6F9-5A823E8ADF25}" type="presParOf" srcId="{BFB18F26-309F-4DB6-834C-395F814081EA}" destId="{A0935A54-997B-4995-A70B-85CB2B5A182C}" srcOrd="2" destOrd="0" presId="urn:microsoft.com/office/officeart/2005/8/layout/hProcess7"/>
    <dgm:cxn modelId="{F6C630F8-BB5A-4CE4-BC0A-758D5D7CAB10}" type="presParOf" srcId="{56E4B11E-C264-4CF1-8C8F-EDACDD018579}" destId="{F1ABC24B-57CF-4D96-BC7D-4898B33B013A}" srcOrd="1" destOrd="0" presId="urn:microsoft.com/office/officeart/2005/8/layout/hProcess7"/>
    <dgm:cxn modelId="{5C11B4D7-5C39-4F69-8C75-F322F298E632}" type="presParOf" srcId="{56E4B11E-C264-4CF1-8C8F-EDACDD018579}" destId="{2245DDEA-2276-4AE7-A8A3-79C4D65443BF}" srcOrd="2" destOrd="0" presId="urn:microsoft.com/office/officeart/2005/8/layout/hProcess7"/>
    <dgm:cxn modelId="{E133C615-5EC1-42C0-8C00-68F4156DCFC1}" type="presParOf" srcId="{2245DDEA-2276-4AE7-A8A3-79C4D65443BF}" destId="{9522F92B-12F0-4214-8496-888D3BB2E76A}" srcOrd="0" destOrd="0" presId="urn:microsoft.com/office/officeart/2005/8/layout/hProcess7"/>
    <dgm:cxn modelId="{CC66D874-F6B3-4128-9DE0-B36C4221F437}" type="presParOf" srcId="{2245DDEA-2276-4AE7-A8A3-79C4D65443BF}" destId="{374B5287-9757-4849-96BC-9A368EB93797}" srcOrd="1" destOrd="0" presId="urn:microsoft.com/office/officeart/2005/8/layout/hProcess7"/>
    <dgm:cxn modelId="{C91149BA-AE35-4B2B-8CB0-7FC939B8E7E4}" type="presParOf" srcId="{2245DDEA-2276-4AE7-A8A3-79C4D65443BF}" destId="{9F589B62-38C4-4EF3-B075-D9B1981E3CEA}" srcOrd="2" destOrd="0" presId="urn:microsoft.com/office/officeart/2005/8/layout/hProcess7"/>
    <dgm:cxn modelId="{0B196CC3-EBC9-4A7E-84C9-C34423BF9E28}" type="presParOf" srcId="{56E4B11E-C264-4CF1-8C8F-EDACDD018579}" destId="{BF18C40E-259B-4725-93B0-2414071C8AA5}" srcOrd="3" destOrd="0" presId="urn:microsoft.com/office/officeart/2005/8/layout/hProcess7"/>
    <dgm:cxn modelId="{5A1877DC-6CFD-440E-A3B9-9DA5C3024E1C}" type="presParOf" srcId="{56E4B11E-C264-4CF1-8C8F-EDACDD018579}" destId="{63C0F928-C19C-4A61-ADE5-A28F12E4DAA7}" srcOrd="4" destOrd="0" presId="urn:microsoft.com/office/officeart/2005/8/layout/hProcess7"/>
    <dgm:cxn modelId="{4BABC0BC-D22E-4BC3-A3AF-F46EAAB46B49}" type="presParOf" srcId="{63C0F928-C19C-4A61-ADE5-A28F12E4DAA7}" destId="{D8FFCCC3-9A91-43F8-8B97-8359C1A172BD}" srcOrd="0" destOrd="0" presId="urn:microsoft.com/office/officeart/2005/8/layout/hProcess7"/>
    <dgm:cxn modelId="{C05D9C7F-458D-4943-89D1-5D91B92A8BFB}" type="presParOf" srcId="{63C0F928-C19C-4A61-ADE5-A28F12E4DAA7}" destId="{D29DC5E2-D850-426E-905A-627489D02F42}" srcOrd="1" destOrd="0" presId="urn:microsoft.com/office/officeart/2005/8/layout/hProcess7"/>
    <dgm:cxn modelId="{BEA2CA86-81A0-4921-8066-0A7FE0E7FA7C}" type="presParOf" srcId="{63C0F928-C19C-4A61-ADE5-A28F12E4DAA7}" destId="{FC09D00B-0ECA-4E9D-9AC3-F7326E3E4EF2}" srcOrd="2" destOrd="0" presId="urn:microsoft.com/office/officeart/2005/8/layout/hProcess7"/>
    <dgm:cxn modelId="{59AF9F51-F17A-4C3B-8D4A-D2CE4A2EEA20}" type="presParOf" srcId="{56E4B11E-C264-4CF1-8C8F-EDACDD018579}" destId="{BE98713D-1905-4EE8-9474-020EDE2480C8}" srcOrd="5" destOrd="0" presId="urn:microsoft.com/office/officeart/2005/8/layout/hProcess7"/>
    <dgm:cxn modelId="{A96925A8-DD45-4BAF-858C-527480E04407}" type="presParOf" srcId="{56E4B11E-C264-4CF1-8C8F-EDACDD018579}" destId="{BA006430-804B-469E-94C7-C4BB6172ABB6}" srcOrd="6" destOrd="0" presId="urn:microsoft.com/office/officeart/2005/8/layout/hProcess7"/>
    <dgm:cxn modelId="{33C9730E-A3FE-4AEA-AB26-14F5B1396580}" type="presParOf" srcId="{BA006430-804B-469E-94C7-C4BB6172ABB6}" destId="{74661B14-BF9C-46F6-849A-776DFB954CBB}" srcOrd="0" destOrd="0" presId="urn:microsoft.com/office/officeart/2005/8/layout/hProcess7"/>
    <dgm:cxn modelId="{0B130938-AC38-42EC-89A3-6C4ADE0F2171}" type="presParOf" srcId="{BA006430-804B-469E-94C7-C4BB6172ABB6}" destId="{F015204F-02A2-420C-838F-7D7EFEAB253D}" srcOrd="1" destOrd="0" presId="urn:microsoft.com/office/officeart/2005/8/layout/hProcess7"/>
    <dgm:cxn modelId="{31AF6E2C-D420-4344-A52E-E444100AFE3A}" type="presParOf" srcId="{BA006430-804B-469E-94C7-C4BB6172ABB6}" destId="{F4B6882F-71EE-4A0D-A545-E6CB007A00A5}" srcOrd="2" destOrd="0" presId="urn:microsoft.com/office/officeart/2005/8/layout/hProcess7"/>
    <dgm:cxn modelId="{B09911DA-0385-44B7-98AF-077273229EDE}" type="presParOf" srcId="{56E4B11E-C264-4CF1-8C8F-EDACDD018579}" destId="{D41C7B1E-E36B-4DEF-91C7-CCD1937A2345}" srcOrd="7" destOrd="0" presId="urn:microsoft.com/office/officeart/2005/8/layout/hProcess7"/>
    <dgm:cxn modelId="{2CFF0CBB-6F80-49DC-8EF6-915DB19D1C8A}" type="presParOf" srcId="{56E4B11E-C264-4CF1-8C8F-EDACDD018579}" destId="{E71F9123-A4C9-4C7B-9851-2EC33300E740}" srcOrd="8" destOrd="0" presId="urn:microsoft.com/office/officeart/2005/8/layout/hProcess7"/>
    <dgm:cxn modelId="{B9BE5BDC-8C59-4503-B377-14A1304B679B}" type="presParOf" srcId="{E71F9123-A4C9-4C7B-9851-2EC33300E740}" destId="{EF053AA4-B903-4826-A8A1-DA37FDB464DA}" srcOrd="0" destOrd="0" presId="urn:microsoft.com/office/officeart/2005/8/layout/hProcess7"/>
    <dgm:cxn modelId="{274D311A-22DA-4A0C-A1F6-557650AE772B}" type="presParOf" srcId="{E71F9123-A4C9-4C7B-9851-2EC33300E740}" destId="{EED0DAEA-CF43-4D81-883F-8E61534F4FDF}" srcOrd="1" destOrd="0" presId="urn:microsoft.com/office/officeart/2005/8/layout/hProcess7"/>
    <dgm:cxn modelId="{D5A92F9E-0B01-4635-91CD-822EEE29D7AA}" type="presParOf" srcId="{E71F9123-A4C9-4C7B-9851-2EC33300E740}" destId="{D8D3C56F-732F-4027-8B6E-EE6F2DACC36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321429-1572-4DCA-B67F-E08F63989FB7}" type="doc">
      <dgm:prSet loTypeId="urn:microsoft.com/office/officeart/2005/8/layout/cycle6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083117A6-16D9-493F-803C-3EF22D7EB3F6}">
      <dgm:prSet phldrT="[Text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lt-LT" sz="1800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A7A4460E-BA7D-4B0F-BDA5-B09DA6EDBB81}" type="parTrans" cxnId="{5A4D7D0F-DC59-4BFB-90CC-F33C7BC977C9}">
      <dgm:prSet/>
      <dgm:spPr/>
      <dgm:t>
        <a:bodyPr/>
        <a:lstStyle/>
        <a:p>
          <a:endParaRPr lang="lt-LT"/>
        </a:p>
      </dgm:t>
    </dgm:pt>
    <dgm:pt modelId="{08201C46-A9D6-41CB-9C3D-230E94C5FEE7}" type="sibTrans" cxnId="{5A4D7D0F-DC59-4BFB-90CC-F33C7BC977C9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75351628-463D-45C0-8665-CD6CE84826E1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lt-LT" sz="1800" b="1" dirty="0">
            <a:latin typeface="Calibri" pitchFamily="34" charset="0"/>
            <a:cs typeface="Calibri" pitchFamily="34" charset="0"/>
          </a:endParaRPr>
        </a:p>
      </dgm:t>
    </dgm:pt>
    <dgm:pt modelId="{963792C0-D0AC-43FB-8966-F1C11AF553B1}" type="parTrans" cxnId="{0A07D665-E490-43CC-B8BA-613CBE02ED52}">
      <dgm:prSet/>
      <dgm:spPr/>
      <dgm:t>
        <a:bodyPr/>
        <a:lstStyle/>
        <a:p>
          <a:endParaRPr lang="lt-LT"/>
        </a:p>
      </dgm:t>
    </dgm:pt>
    <dgm:pt modelId="{7A24D287-1CA6-4080-99EF-D5934D3BC717}" type="sibTrans" cxnId="{0A07D665-E490-43CC-B8BA-613CBE02ED52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02049D56-025B-47CB-8671-F1F602256A0E}">
      <dgm:prSet phldrT="[Text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lt-LT" sz="1800" b="1" dirty="0">
            <a:latin typeface="Calibri" pitchFamily="34" charset="0"/>
            <a:cs typeface="Calibri" pitchFamily="34" charset="0"/>
          </a:endParaRPr>
        </a:p>
      </dgm:t>
    </dgm:pt>
    <dgm:pt modelId="{6D394574-4EAC-4C29-8FCD-F841E0E6A5BC}" type="parTrans" cxnId="{FEECFA9D-737C-4A79-8495-4EE95AD2AC0D}">
      <dgm:prSet/>
      <dgm:spPr/>
      <dgm:t>
        <a:bodyPr/>
        <a:lstStyle/>
        <a:p>
          <a:endParaRPr lang="lt-LT"/>
        </a:p>
      </dgm:t>
    </dgm:pt>
    <dgm:pt modelId="{8D51491E-3531-45DF-A2EB-E36A93E31CF9}" type="sibTrans" cxnId="{FEECFA9D-737C-4A79-8495-4EE95AD2AC0D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BF5440A9-EBEE-4BC2-AEC7-BD3D1AE37FC3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lt-LT" sz="1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1F54A73-7A62-4706-834A-06E16488A06F}" type="parTrans" cxnId="{C5D15B08-63CC-437D-9A6F-211E4383AC4E}">
      <dgm:prSet/>
      <dgm:spPr/>
      <dgm:t>
        <a:bodyPr/>
        <a:lstStyle/>
        <a:p>
          <a:endParaRPr lang="lt-LT"/>
        </a:p>
      </dgm:t>
    </dgm:pt>
    <dgm:pt modelId="{BFF5A0B3-EAA9-4669-8773-DA51B35274EA}" type="sibTrans" cxnId="{C5D15B08-63CC-437D-9A6F-211E4383AC4E}">
      <dgm:prSet/>
      <dgm:spPr>
        <a:ln>
          <a:noFill/>
        </a:ln>
      </dgm:spPr>
      <dgm:t>
        <a:bodyPr/>
        <a:lstStyle/>
        <a:p>
          <a:endParaRPr lang="lt-LT"/>
        </a:p>
      </dgm:t>
    </dgm:pt>
    <dgm:pt modelId="{3659D1FE-7EDF-49D7-BAC5-877315DFE7C5}" type="pres">
      <dgm:prSet presAssocID="{A8321429-1572-4DCA-B67F-E08F63989F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77AA1F62-A350-4056-962B-303CBA1174C5}" type="pres">
      <dgm:prSet presAssocID="{083117A6-16D9-493F-803C-3EF22D7EB3F6}" presName="node" presStyleLbl="node1" presStyleIdx="0" presStyleCnt="4" custScaleX="96573" custScaleY="94991" custRadScaleRad="99810" custRadScaleInc="-44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037FEDF-E2F9-4C13-8A63-D6E0B7074BC8}" type="pres">
      <dgm:prSet presAssocID="{083117A6-16D9-493F-803C-3EF22D7EB3F6}" presName="spNode" presStyleCnt="0"/>
      <dgm:spPr/>
    </dgm:pt>
    <dgm:pt modelId="{017ED9F3-F386-4CA7-A66C-305358A93AA5}" type="pres">
      <dgm:prSet presAssocID="{08201C46-A9D6-41CB-9C3D-230E94C5FEE7}" presName="sibTrans" presStyleLbl="sibTrans1D1" presStyleIdx="0" presStyleCnt="4"/>
      <dgm:spPr/>
      <dgm:t>
        <a:bodyPr/>
        <a:lstStyle/>
        <a:p>
          <a:endParaRPr lang="lt-LT"/>
        </a:p>
      </dgm:t>
    </dgm:pt>
    <dgm:pt modelId="{86919B63-99B4-4117-AC7B-9F6A2E2E3970}" type="pres">
      <dgm:prSet presAssocID="{75351628-463D-45C0-8665-CD6CE84826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46EA752-0338-488C-85D1-0177FD635F01}" type="pres">
      <dgm:prSet presAssocID="{75351628-463D-45C0-8665-CD6CE84826E1}" presName="spNode" presStyleCnt="0"/>
      <dgm:spPr/>
    </dgm:pt>
    <dgm:pt modelId="{965B0499-62DA-4264-89CE-7F9103638265}" type="pres">
      <dgm:prSet presAssocID="{7A24D287-1CA6-4080-99EF-D5934D3BC717}" presName="sibTrans" presStyleLbl="sibTrans1D1" presStyleIdx="1" presStyleCnt="4"/>
      <dgm:spPr/>
      <dgm:t>
        <a:bodyPr/>
        <a:lstStyle/>
        <a:p>
          <a:endParaRPr lang="lt-LT"/>
        </a:p>
      </dgm:t>
    </dgm:pt>
    <dgm:pt modelId="{AB430834-1A57-476E-98A3-E512BA31E05E}" type="pres">
      <dgm:prSet presAssocID="{02049D56-025B-47CB-8671-F1F602256A0E}" presName="node" presStyleLbl="node1" presStyleIdx="2" presStyleCnt="4" custRadScaleRad="90325" custRadScaleInc="99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968E536-EF4E-4B73-A8C6-AD7922403885}" type="pres">
      <dgm:prSet presAssocID="{02049D56-025B-47CB-8671-F1F602256A0E}" presName="spNode" presStyleCnt="0"/>
      <dgm:spPr/>
    </dgm:pt>
    <dgm:pt modelId="{565AEDA0-3CB8-4C52-BE17-CA96063FC14B}" type="pres">
      <dgm:prSet presAssocID="{8D51491E-3531-45DF-A2EB-E36A93E31CF9}" presName="sibTrans" presStyleLbl="sibTrans1D1" presStyleIdx="2" presStyleCnt="4"/>
      <dgm:spPr/>
      <dgm:t>
        <a:bodyPr/>
        <a:lstStyle/>
        <a:p>
          <a:endParaRPr lang="lt-LT"/>
        </a:p>
      </dgm:t>
    </dgm:pt>
    <dgm:pt modelId="{8916A516-D80B-46A6-A64D-B110F34227DD}" type="pres">
      <dgm:prSet presAssocID="{BF5440A9-EBEE-4BC2-AEC7-BD3D1AE37FC3}" presName="node" presStyleLbl="node1" presStyleIdx="3" presStyleCnt="4" custRadScaleRad="102434" custRadScaleInc="178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0279493-57C9-4DB1-A3F9-11B434E5C212}" type="pres">
      <dgm:prSet presAssocID="{BF5440A9-EBEE-4BC2-AEC7-BD3D1AE37FC3}" presName="spNode" presStyleCnt="0"/>
      <dgm:spPr/>
    </dgm:pt>
    <dgm:pt modelId="{B9A9636B-9D96-43C4-893E-93677C210991}" type="pres">
      <dgm:prSet presAssocID="{BFF5A0B3-EAA9-4669-8773-DA51B35274EA}" presName="sibTrans" presStyleLbl="sibTrans1D1" presStyleIdx="3" presStyleCnt="4"/>
      <dgm:spPr/>
      <dgm:t>
        <a:bodyPr/>
        <a:lstStyle/>
        <a:p>
          <a:endParaRPr lang="lt-LT"/>
        </a:p>
      </dgm:t>
    </dgm:pt>
  </dgm:ptLst>
  <dgm:cxnLst>
    <dgm:cxn modelId="{43D56D50-1B5B-4870-9C30-A80263EF9729}" type="presOf" srcId="{083117A6-16D9-493F-803C-3EF22D7EB3F6}" destId="{77AA1F62-A350-4056-962B-303CBA1174C5}" srcOrd="0" destOrd="0" presId="urn:microsoft.com/office/officeart/2005/8/layout/cycle6"/>
    <dgm:cxn modelId="{0A07D665-E490-43CC-B8BA-613CBE02ED52}" srcId="{A8321429-1572-4DCA-B67F-E08F63989FB7}" destId="{75351628-463D-45C0-8665-CD6CE84826E1}" srcOrd="1" destOrd="0" parTransId="{963792C0-D0AC-43FB-8966-F1C11AF553B1}" sibTransId="{7A24D287-1CA6-4080-99EF-D5934D3BC717}"/>
    <dgm:cxn modelId="{EB0210EE-904D-48D8-A07F-8CED95158722}" type="presOf" srcId="{BFF5A0B3-EAA9-4669-8773-DA51B35274EA}" destId="{B9A9636B-9D96-43C4-893E-93677C210991}" srcOrd="0" destOrd="0" presId="urn:microsoft.com/office/officeart/2005/8/layout/cycle6"/>
    <dgm:cxn modelId="{D1FAAE04-5924-4CE3-AE90-1F4115A3980A}" type="presOf" srcId="{75351628-463D-45C0-8665-CD6CE84826E1}" destId="{86919B63-99B4-4117-AC7B-9F6A2E2E3970}" srcOrd="0" destOrd="0" presId="urn:microsoft.com/office/officeart/2005/8/layout/cycle6"/>
    <dgm:cxn modelId="{5FF966CB-B5C7-48D3-87AC-1AC3B8D75746}" type="presOf" srcId="{08201C46-A9D6-41CB-9C3D-230E94C5FEE7}" destId="{017ED9F3-F386-4CA7-A66C-305358A93AA5}" srcOrd="0" destOrd="0" presId="urn:microsoft.com/office/officeart/2005/8/layout/cycle6"/>
    <dgm:cxn modelId="{793786E0-2822-4A81-BED5-05CDB82DA64C}" type="presOf" srcId="{BF5440A9-EBEE-4BC2-AEC7-BD3D1AE37FC3}" destId="{8916A516-D80B-46A6-A64D-B110F34227DD}" srcOrd="0" destOrd="0" presId="urn:microsoft.com/office/officeart/2005/8/layout/cycle6"/>
    <dgm:cxn modelId="{31AB4C3C-DD0E-4793-861F-5BF02A7DF9B4}" type="presOf" srcId="{A8321429-1572-4DCA-B67F-E08F63989FB7}" destId="{3659D1FE-7EDF-49D7-BAC5-877315DFE7C5}" srcOrd="0" destOrd="0" presId="urn:microsoft.com/office/officeart/2005/8/layout/cycle6"/>
    <dgm:cxn modelId="{FEECFA9D-737C-4A79-8495-4EE95AD2AC0D}" srcId="{A8321429-1572-4DCA-B67F-E08F63989FB7}" destId="{02049D56-025B-47CB-8671-F1F602256A0E}" srcOrd="2" destOrd="0" parTransId="{6D394574-4EAC-4C29-8FCD-F841E0E6A5BC}" sibTransId="{8D51491E-3531-45DF-A2EB-E36A93E31CF9}"/>
    <dgm:cxn modelId="{C5D15B08-63CC-437D-9A6F-211E4383AC4E}" srcId="{A8321429-1572-4DCA-B67F-E08F63989FB7}" destId="{BF5440A9-EBEE-4BC2-AEC7-BD3D1AE37FC3}" srcOrd="3" destOrd="0" parTransId="{D1F54A73-7A62-4706-834A-06E16488A06F}" sibTransId="{BFF5A0B3-EAA9-4669-8773-DA51B35274EA}"/>
    <dgm:cxn modelId="{26759ADD-3DDA-473A-BA57-B60D7736300A}" type="presOf" srcId="{02049D56-025B-47CB-8671-F1F602256A0E}" destId="{AB430834-1A57-476E-98A3-E512BA31E05E}" srcOrd="0" destOrd="0" presId="urn:microsoft.com/office/officeart/2005/8/layout/cycle6"/>
    <dgm:cxn modelId="{5A4D7D0F-DC59-4BFB-90CC-F33C7BC977C9}" srcId="{A8321429-1572-4DCA-B67F-E08F63989FB7}" destId="{083117A6-16D9-493F-803C-3EF22D7EB3F6}" srcOrd="0" destOrd="0" parTransId="{A7A4460E-BA7D-4B0F-BDA5-B09DA6EDBB81}" sibTransId="{08201C46-A9D6-41CB-9C3D-230E94C5FEE7}"/>
    <dgm:cxn modelId="{9FFF6770-080C-4EAC-8DFA-D281B7905211}" type="presOf" srcId="{8D51491E-3531-45DF-A2EB-E36A93E31CF9}" destId="{565AEDA0-3CB8-4C52-BE17-CA96063FC14B}" srcOrd="0" destOrd="0" presId="urn:microsoft.com/office/officeart/2005/8/layout/cycle6"/>
    <dgm:cxn modelId="{35CCAB23-68A8-49A8-B815-5BA73B140FCA}" type="presOf" srcId="{7A24D287-1CA6-4080-99EF-D5934D3BC717}" destId="{965B0499-62DA-4264-89CE-7F9103638265}" srcOrd="0" destOrd="0" presId="urn:microsoft.com/office/officeart/2005/8/layout/cycle6"/>
    <dgm:cxn modelId="{A6078E79-508A-4A27-AD3F-C376D54C7DF1}" type="presParOf" srcId="{3659D1FE-7EDF-49D7-BAC5-877315DFE7C5}" destId="{77AA1F62-A350-4056-962B-303CBA1174C5}" srcOrd="0" destOrd="0" presId="urn:microsoft.com/office/officeart/2005/8/layout/cycle6"/>
    <dgm:cxn modelId="{8DB3958F-3186-4B51-B031-E3C5E0858A6F}" type="presParOf" srcId="{3659D1FE-7EDF-49D7-BAC5-877315DFE7C5}" destId="{C037FEDF-E2F9-4C13-8A63-D6E0B7074BC8}" srcOrd="1" destOrd="0" presId="urn:microsoft.com/office/officeart/2005/8/layout/cycle6"/>
    <dgm:cxn modelId="{6F6AADE1-F097-4DA6-A38B-9DAB18157121}" type="presParOf" srcId="{3659D1FE-7EDF-49D7-BAC5-877315DFE7C5}" destId="{017ED9F3-F386-4CA7-A66C-305358A93AA5}" srcOrd="2" destOrd="0" presId="urn:microsoft.com/office/officeart/2005/8/layout/cycle6"/>
    <dgm:cxn modelId="{4F9824FE-7253-4341-892B-EAF69D8154C4}" type="presParOf" srcId="{3659D1FE-7EDF-49D7-BAC5-877315DFE7C5}" destId="{86919B63-99B4-4117-AC7B-9F6A2E2E3970}" srcOrd="3" destOrd="0" presId="urn:microsoft.com/office/officeart/2005/8/layout/cycle6"/>
    <dgm:cxn modelId="{2C44A317-B501-47F8-8BB6-BADEC8BA7342}" type="presParOf" srcId="{3659D1FE-7EDF-49D7-BAC5-877315DFE7C5}" destId="{D46EA752-0338-488C-85D1-0177FD635F01}" srcOrd="4" destOrd="0" presId="urn:microsoft.com/office/officeart/2005/8/layout/cycle6"/>
    <dgm:cxn modelId="{A75D9B89-AC9E-4D0F-8F78-3E197618E361}" type="presParOf" srcId="{3659D1FE-7EDF-49D7-BAC5-877315DFE7C5}" destId="{965B0499-62DA-4264-89CE-7F9103638265}" srcOrd="5" destOrd="0" presId="urn:microsoft.com/office/officeart/2005/8/layout/cycle6"/>
    <dgm:cxn modelId="{0A3FBA0D-9172-40D6-8131-F45C939417AD}" type="presParOf" srcId="{3659D1FE-7EDF-49D7-BAC5-877315DFE7C5}" destId="{AB430834-1A57-476E-98A3-E512BA31E05E}" srcOrd="6" destOrd="0" presId="urn:microsoft.com/office/officeart/2005/8/layout/cycle6"/>
    <dgm:cxn modelId="{900A0EF7-EF4B-47D9-A238-E728247888F6}" type="presParOf" srcId="{3659D1FE-7EDF-49D7-BAC5-877315DFE7C5}" destId="{5968E536-EF4E-4B73-A8C6-AD7922403885}" srcOrd="7" destOrd="0" presId="urn:microsoft.com/office/officeart/2005/8/layout/cycle6"/>
    <dgm:cxn modelId="{158D0F4F-769D-490E-9B34-E7642278CB82}" type="presParOf" srcId="{3659D1FE-7EDF-49D7-BAC5-877315DFE7C5}" destId="{565AEDA0-3CB8-4C52-BE17-CA96063FC14B}" srcOrd="8" destOrd="0" presId="urn:microsoft.com/office/officeart/2005/8/layout/cycle6"/>
    <dgm:cxn modelId="{5C74C535-C24A-4B50-AADC-F823FEE9F2B8}" type="presParOf" srcId="{3659D1FE-7EDF-49D7-BAC5-877315DFE7C5}" destId="{8916A516-D80B-46A6-A64D-B110F34227DD}" srcOrd="9" destOrd="0" presId="urn:microsoft.com/office/officeart/2005/8/layout/cycle6"/>
    <dgm:cxn modelId="{6E01FDF4-72F3-49C3-A33A-75780E2D85B7}" type="presParOf" srcId="{3659D1FE-7EDF-49D7-BAC5-877315DFE7C5}" destId="{30279493-57C9-4DB1-A3F9-11B434E5C212}" srcOrd="10" destOrd="0" presId="urn:microsoft.com/office/officeart/2005/8/layout/cycle6"/>
    <dgm:cxn modelId="{BCC6C999-E3E0-4EA8-A799-9D9489230852}" type="presParOf" srcId="{3659D1FE-7EDF-49D7-BAC5-877315DFE7C5}" destId="{B9A9636B-9D96-43C4-893E-93677C21099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69678C-215D-45D3-B6FE-BB15769712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BAEEAE51-6F9F-488F-8250-7C201BD190D3}" type="pres">
      <dgm:prSet presAssocID="{1069678C-215D-45D3-B6FE-BB1576971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</dgm:ptLst>
  <dgm:cxnLst>
    <dgm:cxn modelId="{90F97D9F-62AF-48FF-875F-7EA3862810DC}" type="presOf" srcId="{1069678C-215D-45D3-B6FE-BB15769712AA}" destId="{BAEEAE51-6F9F-488F-8250-7C201BD190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071915-8DE5-4040-AC96-DB169DF878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B89CE12-ECDA-4025-8968-85B0F7B9AFCE}">
      <dgm:prSet phldrT="[Text]" custT="1"/>
      <dgm:spPr/>
      <dgm:t>
        <a:bodyPr/>
        <a:lstStyle/>
        <a:p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Prekyba su užsienio šalimis augo nuo 72 iki 76 </a:t>
          </a:r>
          <a:r>
            <a:rPr lang="lt-LT" sz="2400" b="1" noProof="0" dirty="0" err="1" smtClean="0">
              <a:latin typeface="Calibri" pitchFamily="34" charset="0"/>
              <a:cs typeface="Calibri" pitchFamily="34" charset="0"/>
            </a:rPr>
            <a:t>proc</a:t>
          </a:r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. </a:t>
          </a:r>
        </a:p>
      </dgm:t>
    </dgm:pt>
    <dgm:pt modelId="{EDE1710D-476A-44EE-AC95-229A17612A45}" type="parTrans" cxnId="{5130C757-F67D-4715-9E6F-50421224EABA}">
      <dgm:prSet/>
      <dgm:spPr/>
      <dgm:t>
        <a:bodyPr/>
        <a:lstStyle/>
        <a:p>
          <a:endParaRPr lang="lt-LT"/>
        </a:p>
      </dgm:t>
    </dgm:pt>
    <dgm:pt modelId="{9678A32D-5687-4265-A9C9-10B8943D3A39}" type="sibTrans" cxnId="{5130C757-F67D-4715-9E6F-50421224EABA}">
      <dgm:prSet/>
      <dgm:spPr/>
      <dgm:t>
        <a:bodyPr/>
        <a:lstStyle/>
        <a:p>
          <a:endParaRPr lang="lt-LT"/>
        </a:p>
      </dgm:t>
    </dgm:pt>
    <dgm:pt modelId="{39E3A15F-3784-4282-8E7A-0C959331A1A2}">
      <dgm:prSet phldrT="[Text]" custT="1"/>
      <dgm:spPr/>
      <dgm:t>
        <a:bodyPr/>
        <a:lstStyle/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Pakrauta ir išsiųsta 240 laivų.</a:t>
          </a:r>
        </a:p>
        <a:p>
          <a:r>
            <a:rPr lang="lt-LT" sz="2400" b="1" dirty="0" smtClean="0">
              <a:latin typeface="Calibri" pitchFamily="34" charset="0"/>
              <a:cs typeface="Calibri" pitchFamily="34" charset="0"/>
            </a:rPr>
            <a:t>Prekės perkamos EXW, DAF bei CPT sąlygomis, kaupiamos Lietuvoje ir Latvijoje, parduodamos FOB arba CIF.</a:t>
          </a:r>
        </a:p>
        <a:p>
          <a:endParaRPr lang="lt-LT" sz="2400" b="1" dirty="0" smtClean="0">
            <a:latin typeface="Calibri" pitchFamily="34" charset="0"/>
            <a:cs typeface="Calibri" pitchFamily="34" charset="0"/>
          </a:endParaRPr>
        </a:p>
      </dgm:t>
    </dgm:pt>
    <dgm:pt modelId="{8D30BC53-B000-486E-B702-1C4FBD3A4B58}" type="parTrans" cxnId="{64B7DA45-C46A-4D4B-83E0-BBFBA42E9BEA}">
      <dgm:prSet/>
      <dgm:spPr/>
      <dgm:t>
        <a:bodyPr/>
        <a:lstStyle/>
        <a:p>
          <a:endParaRPr lang="lt-LT"/>
        </a:p>
      </dgm:t>
    </dgm:pt>
    <dgm:pt modelId="{6EF0A755-061D-4AD4-9249-B5FDD6DBA8B3}" type="sibTrans" cxnId="{64B7DA45-C46A-4D4B-83E0-BBFBA42E9BEA}">
      <dgm:prSet/>
      <dgm:spPr/>
      <dgm:t>
        <a:bodyPr/>
        <a:lstStyle/>
        <a:p>
          <a:endParaRPr lang="lt-LT"/>
        </a:p>
      </dgm:t>
    </dgm:pt>
    <dgm:pt modelId="{73642ACF-E53D-446B-AD33-1E5C3F2F27E5}">
      <dgm:prSet phldrT="[Text]" custT="1"/>
      <dgm:spPr/>
      <dgm:t>
        <a:bodyPr/>
        <a:lstStyle/>
        <a:p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Prekiaujame su 30 pasaulio valstybių. Naujos eksporto rinkos: Tanzanija, Čekija, </a:t>
          </a:r>
          <a:r>
            <a:rPr lang="lt-LT" sz="2400" b="1" noProof="0" dirty="0" err="1" smtClean="0">
              <a:latin typeface="Calibri" pitchFamily="34" charset="0"/>
              <a:cs typeface="Calibri" pitchFamily="34" charset="0"/>
            </a:rPr>
            <a:t>Kirgizstanas</a:t>
          </a:r>
          <a:r>
            <a:rPr lang="lt-LT" sz="2400" b="1" noProof="0" dirty="0" smtClean="0">
              <a:latin typeface="Calibri" pitchFamily="34" charset="0"/>
              <a:cs typeface="Calibri" pitchFamily="34" charset="0"/>
            </a:rPr>
            <a:t>, Slovakija.</a:t>
          </a:r>
        </a:p>
      </dgm:t>
    </dgm:pt>
    <dgm:pt modelId="{6F8C04F4-29F8-4279-8A44-D3C77D2479C1}" type="parTrans" cxnId="{311FA438-28E2-4500-83F8-50BEF03E798C}">
      <dgm:prSet/>
      <dgm:spPr/>
      <dgm:t>
        <a:bodyPr/>
        <a:lstStyle/>
        <a:p>
          <a:endParaRPr lang="lt-LT"/>
        </a:p>
      </dgm:t>
    </dgm:pt>
    <dgm:pt modelId="{50420AF2-9B72-4A00-90FF-35F1ED4A3C97}" type="sibTrans" cxnId="{311FA438-28E2-4500-83F8-50BEF03E798C}">
      <dgm:prSet/>
      <dgm:spPr/>
      <dgm:t>
        <a:bodyPr/>
        <a:lstStyle/>
        <a:p>
          <a:endParaRPr lang="lt-LT"/>
        </a:p>
      </dgm:t>
    </dgm:pt>
    <dgm:pt modelId="{F53754F7-1BBF-4F1B-A281-C2A0AFFD05DE}">
      <dgm:prSet phldrT="[Text]"/>
      <dgm:spPr/>
      <dgm:t>
        <a:bodyPr/>
        <a:lstStyle/>
        <a:p>
          <a:endParaRPr lang="lt-LT" dirty="0"/>
        </a:p>
      </dgm:t>
    </dgm:pt>
    <dgm:pt modelId="{36260EEB-37D1-4E1C-AFFC-1731828082C0}" type="sibTrans" cxnId="{63B9A775-093E-4AE2-ACC6-E6AE263DB0C0}">
      <dgm:prSet/>
      <dgm:spPr/>
      <dgm:t>
        <a:bodyPr/>
        <a:lstStyle/>
        <a:p>
          <a:endParaRPr lang="lt-LT"/>
        </a:p>
      </dgm:t>
    </dgm:pt>
    <dgm:pt modelId="{C6A966D0-886E-47F6-941D-EB28A395C77C}" type="parTrans" cxnId="{63B9A775-093E-4AE2-ACC6-E6AE263DB0C0}">
      <dgm:prSet/>
      <dgm:spPr/>
      <dgm:t>
        <a:bodyPr/>
        <a:lstStyle/>
        <a:p>
          <a:endParaRPr lang="lt-LT"/>
        </a:p>
      </dgm:t>
    </dgm:pt>
    <dgm:pt modelId="{F50E8BEF-4EA1-41A9-B344-918FBB2C5EDB}" type="pres">
      <dgm:prSet presAssocID="{2B071915-8DE5-4040-AC96-DB169DF878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509137C5-9F30-4A9F-872F-8CCF226A0AEA}" type="pres">
      <dgm:prSet presAssocID="{F53754F7-1BBF-4F1B-A281-C2A0AFFD05DE}" presName="thickLine" presStyleLbl="alignNode1" presStyleIdx="0" presStyleCnt="1"/>
      <dgm:spPr/>
    </dgm:pt>
    <dgm:pt modelId="{0311C1FC-934F-4EDB-A1E7-453AFB3712FB}" type="pres">
      <dgm:prSet presAssocID="{F53754F7-1BBF-4F1B-A281-C2A0AFFD05DE}" presName="horz1" presStyleCnt="0"/>
      <dgm:spPr/>
    </dgm:pt>
    <dgm:pt modelId="{F445FA01-9BA3-475B-9246-1B2A10566864}" type="pres">
      <dgm:prSet presAssocID="{F53754F7-1BBF-4F1B-A281-C2A0AFFD05DE}" presName="tx1" presStyleLbl="revTx" presStyleIdx="0" presStyleCnt="4" custLinFactNeighborX="923" custLinFactNeighborY="-164"/>
      <dgm:spPr/>
      <dgm:t>
        <a:bodyPr/>
        <a:lstStyle/>
        <a:p>
          <a:endParaRPr lang="lt-LT"/>
        </a:p>
      </dgm:t>
    </dgm:pt>
    <dgm:pt modelId="{A3C13186-0D93-49CE-8BAF-CA988E051517}" type="pres">
      <dgm:prSet presAssocID="{F53754F7-1BBF-4F1B-A281-C2A0AFFD05DE}" presName="vert1" presStyleCnt="0"/>
      <dgm:spPr/>
    </dgm:pt>
    <dgm:pt modelId="{A7D9F49C-DE45-4DD8-B6D9-4EFEED3FF8D6}" type="pres">
      <dgm:prSet presAssocID="{8B89CE12-ECDA-4025-8968-85B0F7B9AFCE}" presName="vertSpace2a" presStyleCnt="0"/>
      <dgm:spPr/>
    </dgm:pt>
    <dgm:pt modelId="{4063987F-05E3-4EE7-818B-5E5DEDB2ECA5}" type="pres">
      <dgm:prSet presAssocID="{8B89CE12-ECDA-4025-8968-85B0F7B9AFCE}" presName="horz2" presStyleCnt="0"/>
      <dgm:spPr/>
    </dgm:pt>
    <dgm:pt modelId="{8C47539A-DC53-47BA-9B25-FA0D7B1AE353}" type="pres">
      <dgm:prSet presAssocID="{8B89CE12-ECDA-4025-8968-85B0F7B9AFCE}" presName="horzSpace2" presStyleCnt="0"/>
      <dgm:spPr/>
    </dgm:pt>
    <dgm:pt modelId="{2787C7FE-C394-418D-9AEA-DAC04CC71F7E}" type="pres">
      <dgm:prSet presAssocID="{8B89CE12-ECDA-4025-8968-85B0F7B9AFCE}" presName="tx2" presStyleLbl="revTx" presStyleIdx="1" presStyleCnt="4" custLinFactNeighborX="826" custLinFactNeighborY="2612"/>
      <dgm:spPr/>
      <dgm:t>
        <a:bodyPr/>
        <a:lstStyle/>
        <a:p>
          <a:endParaRPr lang="lt-LT"/>
        </a:p>
      </dgm:t>
    </dgm:pt>
    <dgm:pt modelId="{1B191C97-C513-4F15-AF95-0B4BAFBA0E1D}" type="pres">
      <dgm:prSet presAssocID="{8B89CE12-ECDA-4025-8968-85B0F7B9AFCE}" presName="vert2" presStyleCnt="0"/>
      <dgm:spPr/>
    </dgm:pt>
    <dgm:pt modelId="{43363C23-AF6B-485B-852C-960DA1EA39DD}" type="pres">
      <dgm:prSet presAssocID="{8B89CE12-ECDA-4025-8968-85B0F7B9AFCE}" presName="thinLine2b" presStyleLbl="callout" presStyleIdx="0" presStyleCnt="3" custLinFactY="-463064" custLinFactNeighborX="-83" custLinFactNeighborY="-500000"/>
      <dgm:spPr/>
      <dgm:t>
        <a:bodyPr/>
        <a:lstStyle/>
        <a:p>
          <a:endParaRPr lang="lt-LT"/>
        </a:p>
      </dgm:t>
    </dgm:pt>
    <dgm:pt modelId="{6A8A8A81-56ED-481B-AF82-D9C1F0FD1E10}" type="pres">
      <dgm:prSet presAssocID="{8B89CE12-ECDA-4025-8968-85B0F7B9AFCE}" presName="vertSpace2b" presStyleCnt="0"/>
      <dgm:spPr/>
    </dgm:pt>
    <dgm:pt modelId="{2F068582-CB02-41EF-B8E2-0F5060A4F9B6}" type="pres">
      <dgm:prSet presAssocID="{73642ACF-E53D-446B-AD33-1E5C3F2F27E5}" presName="horz2" presStyleCnt="0"/>
      <dgm:spPr/>
    </dgm:pt>
    <dgm:pt modelId="{FAD953CE-C046-4C89-9FC3-B6600778426D}" type="pres">
      <dgm:prSet presAssocID="{73642ACF-E53D-446B-AD33-1E5C3F2F27E5}" presName="horzSpace2" presStyleCnt="0"/>
      <dgm:spPr/>
    </dgm:pt>
    <dgm:pt modelId="{98A0881E-8B11-40BC-9D4F-C67B90AFE996}" type="pres">
      <dgm:prSet presAssocID="{73642ACF-E53D-446B-AD33-1E5C3F2F27E5}" presName="tx2" presStyleLbl="revTx" presStyleIdx="2" presStyleCnt="4" custLinFactNeighborX="-115" custLinFactNeighborY="-39925"/>
      <dgm:spPr/>
      <dgm:t>
        <a:bodyPr/>
        <a:lstStyle/>
        <a:p>
          <a:endParaRPr lang="lt-LT"/>
        </a:p>
      </dgm:t>
    </dgm:pt>
    <dgm:pt modelId="{141E29FB-2FA1-4D51-9431-38D73AE40252}" type="pres">
      <dgm:prSet presAssocID="{73642ACF-E53D-446B-AD33-1E5C3F2F27E5}" presName="vert2" presStyleCnt="0"/>
      <dgm:spPr/>
    </dgm:pt>
    <dgm:pt modelId="{2E326C3D-2DC2-44A0-8F26-099F3919335F}" type="pres">
      <dgm:prSet presAssocID="{73642ACF-E53D-446B-AD33-1E5C3F2F27E5}" presName="thinLine2b" presStyleLbl="callout" presStyleIdx="1" presStyleCnt="3" custLinFactY="-439584" custLinFactNeighborX="839" custLinFactNeighborY="-500000"/>
      <dgm:spPr/>
    </dgm:pt>
    <dgm:pt modelId="{FBDAD620-0BB4-484B-8DC3-FE0A522D250E}" type="pres">
      <dgm:prSet presAssocID="{73642ACF-E53D-446B-AD33-1E5C3F2F27E5}" presName="vertSpace2b" presStyleCnt="0"/>
      <dgm:spPr/>
    </dgm:pt>
    <dgm:pt modelId="{0B26479F-D4CF-4B40-927F-AC0044E67393}" type="pres">
      <dgm:prSet presAssocID="{39E3A15F-3784-4282-8E7A-0C959331A1A2}" presName="horz2" presStyleCnt="0"/>
      <dgm:spPr/>
    </dgm:pt>
    <dgm:pt modelId="{9204642A-43DD-449B-8DB8-BE76F0126681}" type="pres">
      <dgm:prSet presAssocID="{39E3A15F-3784-4282-8E7A-0C959331A1A2}" presName="horzSpace2" presStyleCnt="0"/>
      <dgm:spPr/>
    </dgm:pt>
    <dgm:pt modelId="{5AA4B5F4-F7BE-4B1A-AD99-94B5CD76BF23}" type="pres">
      <dgm:prSet presAssocID="{39E3A15F-3784-4282-8E7A-0C959331A1A2}" presName="tx2" presStyleLbl="revTx" presStyleIdx="3" presStyleCnt="4" custScaleY="113245" custLinFactNeighborX="-115" custLinFactNeighborY="-31529"/>
      <dgm:spPr/>
      <dgm:t>
        <a:bodyPr/>
        <a:lstStyle/>
        <a:p>
          <a:endParaRPr lang="lt-LT"/>
        </a:p>
      </dgm:t>
    </dgm:pt>
    <dgm:pt modelId="{0A5FB6F7-D3F0-4FA9-BE00-A3141A2F7581}" type="pres">
      <dgm:prSet presAssocID="{39E3A15F-3784-4282-8E7A-0C959331A1A2}" presName="vert2" presStyleCnt="0"/>
      <dgm:spPr/>
    </dgm:pt>
    <dgm:pt modelId="{9D2DDDA8-890A-4467-BE76-E39B1D285CB0}" type="pres">
      <dgm:prSet presAssocID="{39E3A15F-3784-4282-8E7A-0C959331A1A2}" presName="thinLine2b" presStyleLbl="callout" presStyleIdx="2" presStyleCnt="3"/>
      <dgm:spPr/>
    </dgm:pt>
    <dgm:pt modelId="{4CB52477-F047-4D37-885F-8B3F55CD5AF7}" type="pres">
      <dgm:prSet presAssocID="{39E3A15F-3784-4282-8E7A-0C959331A1A2}" presName="vertSpace2b" presStyleCnt="0"/>
      <dgm:spPr/>
    </dgm:pt>
  </dgm:ptLst>
  <dgm:cxnLst>
    <dgm:cxn modelId="{70BC13B9-EB86-4516-95A3-C517FAD3A392}" type="presOf" srcId="{2B071915-8DE5-4040-AC96-DB169DF87858}" destId="{F50E8BEF-4EA1-41A9-B344-918FBB2C5EDB}" srcOrd="0" destOrd="0" presId="urn:microsoft.com/office/officeart/2008/layout/LinedList"/>
    <dgm:cxn modelId="{5130C757-F67D-4715-9E6F-50421224EABA}" srcId="{F53754F7-1BBF-4F1B-A281-C2A0AFFD05DE}" destId="{8B89CE12-ECDA-4025-8968-85B0F7B9AFCE}" srcOrd="0" destOrd="0" parTransId="{EDE1710D-476A-44EE-AC95-229A17612A45}" sibTransId="{9678A32D-5687-4265-A9C9-10B8943D3A39}"/>
    <dgm:cxn modelId="{8DA8A64A-6836-44D3-B394-E261E50FC12F}" type="presOf" srcId="{39E3A15F-3784-4282-8E7A-0C959331A1A2}" destId="{5AA4B5F4-F7BE-4B1A-AD99-94B5CD76BF23}" srcOrd="0" destOrd="0" presId="urn:microsoft.com/office/officeart/2008/layout/LinedList"/>
    <dgm:cxn modelId="{311FA438-28E2-4500-83F8-50BEF03E798C}" srcId="{F53754F7-1BBF-4F1B-A281-C2A0AFFD05DE}" destId="{73642ACF-E53D-446B-AD33-1E5C3F2F27E5}" srcOrd="1" destOrd="0" parTransId="{6F8C04F4-29F8-4279-8A44-D3C77D2479C1}" sibTransId="{50420AF2-9B72-4A00-90FF-35F1ED4A3C97}"/>
    <dgm:cxn modelId="{16BBF0EA-4F24-4C8C-89D8-DA9632CA4E68}" type="presOf" srcId="{8B89CE12-ECDA-4025-8968-85B0F7B9AFCE}" destId="{2787C7FE-C394-418D-9AEA-DAC04CC71F7E}" srcOrd="0" destOrd="0" presId="urn:microsoft.com/office/officeart/2008/layout/LinedList"/>
    <dgm:cxn modelId="{B16E9004-19EE-49AA-B26E-37C2379E7860}" type="presOf" srcId="{73642ACF-E53D-446B-AD33-1E5C3F2F27E5}" destId="{98A0881E-8B11-40BC-9D4F-C67B90AFE996}" srcOrd="0" destOrd="0" presId="urn:microsoft.com/office/officeart/2008/layout/LinedList"/>
    <dgm:cxn modelId="{63B9A775-093E-4AE2-ACC6-E6AE263DB0C0}" srcId="{2B071915-8DE5-4040-AC96-DB169DF87858}" destId="{F53754F7-1BBF-4F1B-A281-C2A0AFFD05DE}" srcOrd="0" destOrd="0" parTransId="{C6A966D0-886E-47F6-941D-EB28A395C77C}" sibTransId="{36260EEB-37D1-4E1C-AFFC-1731828082C0}"/>
    <dgm:cxn modelId="{64B7DA45-C46A-4D4B-83E0-BBFBA42E9BEA}" srcId="{F53754F7-1BBF-4F1B-A281-C2A0AFFD05DE}" destId="{39E3A15F-3784-4282-8E7A-0C959331A1A2}" srcOrd="2" destOrd="0" parTransId="{8D30BC53-B000-486E-B702-1C4FBD3A4B58}" sibTransId="{6EF0A755-061D-4AD4-9249-B5FDD6DBA8B3}"/>
    <dgm:cxn modelId="{E483D356-D544-4C08-BB14-37C8284272EB}" type="presOf" srcId="{F53754F7-1BBF-4F1B-A281-C2A0AFFD05DE}" destId="{F445FA01-9BA3-475B-9246-1B2A10566864}" srcOrd="0" destOrd="0" presId="urn:microsoft.com/office/officeart/2008/layout/LinedList"/>
    <dgm:cxn modelId="{329DC88E-DD16-44FC-A889-7D2A4F95D991}" type="presParOf" srcId="{F50E8BEF-4EA1-41A9-B344-918FBB2C5EDB}" destId="{509137C5-9F30-4A9F-872F-8CCF226A0AEA}" srcOrd="0" destOrd="0" presId="urn:microsoft.com/office/officeart/2008/layout/LinedList"/>
    <dgm:cxn modelId="{7952656E-305C-4749-A4F0-1775DF313734}" type="presParOf" srcId="{F50E8BEF-4EA1-41A9-B344-918FBB2C5EDB}" destId="{0311C1FC-934F-4EDB-A1E7-453AFB3712FB}" srcOrd="1" destOrd="0" presId="urn:microsoft.com/office/officeart/2008/layout/LinedList"/>
    <dgm:cxn modelId="{1652D40E-46E0-44A2-9904-9E637DF71DAF}" type="presParOf" srcId="{0311C1FC-934F-4EDB-A1E7-453AFB3712FB}" destId="{F445FA01-9BA3-475B-9246-1B2A10566864}" srcOrd="0" destOrd="0" presId="urn:microsoft.com/office/officeart/2008/layout/LinedList"/>
    <dgm:cxn modelId="{D7C28670-1B92-4E54-BB12-111331C0025C}" type="presParOf" srcId="{0311C1FC-934F-4EDB-A1E7-453AFB3712FB}" destId="{A3C13186-0D93-49CE-8BAF-CA988E051517}" srcOrd="1" destOrd="0" presId="urn:microsoft.com/office/officeart/2008/layout/LinedList"/>
    <dgm:cxn modelId="{C9315A57-D41E-46E3-AD58-993D98F59287}" type="presParOf" srcId="{A3C13186-0D93-49CE-8BAF-CA988E051517}" destId="{A7D9F49C-DE45-4DD8-B6D9-4EFEED3FF8D6}" srcOrd="0" destOrd="0" presId="urn:microsoft.com/office/officeart/2008/layout/LinedList"/>
    <dgm:cxn modelId="{4F32D76B-BAF9-4116-B84A-AB604BA76E22}" type="presParOf" srcId="{A3C13186-0D93-49CE-8BAF-CA988E051517}" destId="{4063987F-05E3-4EE7-818B-5E5DEDB2ECA5}" srcOrd="1" destOrd="0" presId="urn:microsoft.com/office/officeart/2008/layout/LinedList"/>
    <dgm:cxn modelId="{051CB9F7-B808-45FC-83B0-A5AC57B8E87A}" type="presParOf" srcId="{4063987F-05E3-4EE7-818B-5E5DEDB2ECA5}" destId="{8C47539A-DC53-47BA-9B25-FA0D7B1AE353}" srcOrd="0" destOrd="0" presId="urn:microsoft.com/office/officeart/2008/layout/LinedList"/>
    <dgm:cxn modelId="{32B29D6F-D1A0-4E46-9A29-93B965A83B99}" type="presParOf" srcId="{4063987F-05E3-4EE7-818B-5E5DEDB2ECA5}" destId="{2787C7FE-C394-418D-9AEA-DAC04CC71F7E}" srcOrd="1" destOrd="0" presId="urn:microsoft.com/office/officeart/2008/layout/LinedList"/>
    <dgm:cxn modelId="{81679A1A-5CDA-4237-8CC7-03D38D2A1446}" type="presParOf" srcId="{4063987F-05E3-4EE7-818B-5E5DEDB2ECA5}" destId="{1B191C97-C513-4F15-AF95-0B4BAFBA0E1D}" srcOrd="2" destOrd="0" presId="urn:microsoft.com/office/officeart/2008/layout/LinedList"/>
    <dgm:cxn modelId="{3EC3B84D-23AE-4358-BAF1-4821013D7EE6}" type="presParOf" srcId="{A3C13186-0D93-49CE-8BAF-CA988E051517}" destId="{43363C23-AF6B-485B-852C-960DA1EA39DD}" srcOrd="2" destOrd="0" presId="urn:microsoft.com/office/officeart/2008/layout/LinedList"/>
    <dgm:cxn modelId="{16DC12B4-1758-4073-ABDF-43747448728F}" type="presParOf" srcId="{A3C13186-0D93-49CE-8BAF-CA988E051517}" destId="{6A8A8A81-56ED-481B-AF82-D9C1F0FD1E10}" srcOrd="3" destOrd="0" presId="urn:microsoft.com/office/officeart/2008/layout/LinedList"/>
    <dgm:cxn modelId="{EB8638DB-F849-46C0-9D2F-D8F014772300}" type="presParOf" srcId="{A3C13186-0D93-49CE-8BAF-CA988E051517}" destId="{2F068582-CB02-41EF-B8E2-0F5060A4F9B6}" srcOrd="4" destOrd="0" presId="urn:microsoft.com/office/officeart/2008/layout/LinedList"/>
    <dgm:cxn modelId="{AB614789-DD5A-4C50-89C3-0FB21ECB5E2C}" type="presParOf" srcId="{2F068582-CB02-41EF-B8E2-0F5060A4F9B6}" destId="{FAD953CE-C046-4C89-9FC3-B6600778426D}" srcOrd="0" destOrd="0" presId="urn:microsoft.com/office/officeart/2008/layout/LinedList"/>
    <dgm:cxn modelId="{E3328DCE-6C0F-48E9-8F64-D841AA27D966}" type="presParOf" srcId="{2F068582-CB02-41EF-B8E2-0F5060A4F9B6}" destId="{98A0881E-8B11-40BC-9D4F-C67B90AFE996}" srcOrd="1" destOrd="0" presId="urn:microsoft.com/office/officeart/2008/layout/LinedList"/>
    <dgm:cxn modelId="{A215BF9F-ECD0-4BD9-9966-3DC08E85B2C4}" type="presParOf" srcId="{2F068582-CB02-41EF-B8E2-0F5060A4F9B6}" destId="{141E29FB-2FA1-4D51-9431-38D73AE40252}" srcOrd="2" destOrd="0" presId="urn:microsoft.com/office/officeart/2008/layout/LinedList"/>
    <dgm:cxn modelId="{24A1847E-3C41-497D-91F7-E9720B08634B}" type="presParOf" srcId="{A3C13186-0D93-49CE-8BAF-CA988E051517}" destId="{2E326C3D-2DC2-44A0-8F26-099F3919335F}" srcOrd="5" destOrd="0" presId="urn:microsoft.com/office/officeart/2008/layout/LinedList"/>
    <dgm:cxn modelId="{FEDB6314-76A5-4A2F-AF83-AAE5F6628F5E}" type="presParOf" srcId="{A3C13186-0D93-49CE-8BAF-CA988E051517}" destId="{FBDAD620-0BB4-484B-8DC3-FE0A522D250E}" srcOrd="6" destOrd="0" presId="urn:microsoft.com/office/officeart/2008/layout/LinedList"/>
    <dgm:cxn modelId="{766D8349-A6AC-418C-BF6B-A67871AAE137}" type="presParOf" srcId="{A3C13186-0D93-49CE-8BAF-CA988E051517}" destId="{0B26479F-D4CF-4B40-927F-AC0044E67393}" srcOrd="7" destOrd="0" presId="urn:microsoft.com/office/officeart/2008/layout/LinedList"/>
    <dgm:cxn modelId="{03EEF514-53BB-4888-A672-3FECD507EBE4}" type="presParOf" srcId="{0B26479F-D4CF-4B40-927F-AC0044E67393}" destId="{9204642A-43DD-449B-8DB8-BE76F0126681}" srcOrd="0" destOrd="0" presId="urn:microsoft.com/office/officeart/2008/layout/LinedList"/>
    <dgm:cxn modelId="{E9C46CD2-C212-41E4-A7F8-CE7A970DABD7}" type="presParOf" srcId="{0B26479F-D4CF-4B40-927F-AC0044E67393}" destId="{5AA4B5F4-F7BE-4B1A-AD99-94B5CD76BF23}" srcOrd="1" destOrd="0" presId="urn:microsoft.com/office/officeart/2008/layout/LinedList"/>
    <dgm:cxn modelId="{081F62A0-E2D5-4CB4-9AE8-7F2664F39A23}" type="presParOf" srcId="{0B26479F-D4CF-4B40-927F-AC0044E67393}" destId="{0A5FB6F7-D3F0-4FA9-BE00-A3141A2F7581}" srcOrd="2" destOrd="0" presId="urn:microsoft.com/office/officeart/2008/layout/LinedList"/>
    <dgm:cxn modelId="{0F67FC9E-63E8-4458-AEBD-A4C4A1121CE7}" type="presParOf" srcId="{A3C13186-0D93-49CE-8BAF-CA988E051517}" destId="{9D2DDDA8-890A-4467-BE76-E39B1D285CB0}" srcOrd="8" destOrd="0" presId="urn:microsoft.com/office/officeart/2008/layout/LinedList"/>
    <dgm:cxn modelId="{F2CD2722-0E7B-4173-B85E-6B60715ED5E2}" type="presParOf" srcId="{A3C13186-0D93-49CE-8BAF-CA988E051517}" destId="{4CB52477-F047-4D37-885F-8B3F55CD5AF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1B3DF-A12A-4BFF-BC9C-081D8B1EBBEE}">
      <dsp:nvSpPr>
        <dsp:cNvPr id="0" name=""/>
        <dsp:cNvSpPr/>
      </dsp:nvSpPr>
      <dsp:spPr>
        <a:xfrm>
          <a:off x="2816633" y="0"/>
          <a:ext cx="3034359" cy="3034372"/>
        </a:xfrm>
        <a:prstGeom prst="ellipse">
          <a:avLst/>
        </a:prstGeom>
        <a:solidFill>
          <a:srgbClr val="ED9B11">
            <a:alpha val="8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Suteikti darbuotojams profesinio tobulėjimo galimybes aukštos vidinės kultūros organizacijoje</a:t>
          </a:r>
          <a:endParaRPr lang="lt-LT" sz="18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261005" y="444373"/>
        <a:ext cx="2145615" cy="2145626"/>
      </dsp:txXfrm>
    </dsp:sp>
    <dsp:sp modelId="{42949477-D3BB-496C-BA72-42F74D5F4658}">
      <dsp:nvSpPr>
        <dsp:cNvPr id="0" name=""/>
        <dsp:cNvSpPr/>
      </dsp:nvSpPr>
      <dsp:spPr>
        <a:xfrm>
          <a:off x="1267844" y="2079789"/>
          <a:ext cx="3173745" cy="3173727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86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b="1" kern="1200" dirty="0" smtClean="0">
            <a:solidFill>
              <a:sysClr val="windowText" lastClr="000000"/>
            </a:solidFill>
            <a:latin typeface="Calibri" pitchFamily="34" charset="0"/>
            <a:cs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Kurti klientams vertę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žemės ūkio produktų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gamybos, perdirbimo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       ir prekybos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          grandinėje</a:t>
          </a:r>
          <a:endParaRPr lang="lt-LT" sz="18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1732628" y="2544571"/>
        <a:ext cx="2244177" cy="2244163"/>
      </dsp:txXfrm>
    </dsp:sp>
    <dsp:sp modelId="{8058A7C9-90CF-484D-82D5-3279824AB038}">
      <dsp:nvSpPr>
        <dsp:cNvPr id="0" name=""/>
        <dsp:cNvSpPr/>
      </dsp:nvSpPr>
      <dsp:spPr>
        <a:xfrm>
          <a:off x="-99797" y="0"/>
          <a:ext cx="3034359" cy="3034372"/>
        </a:xfrm>
        <a:prstGeom prst="ellipse">
          <a:avLst/>
        </a:prstGeom>
        <a:solidFill>
          <a:srgbClr val="0030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700" b="1" kern="120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Siekti nuolatinio įmonės vertės augimo, užtikrinant akcininkams ir investuotojams maksimalią investicijų grąžą</a:t>
          </a:r>
          <a:endParaRPr lang="lt-LT" sz="17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44575" y="444373"/>
        <a:ext cx="2145615" cy="21456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137C5-9F30-4A9F-872F-8CCF226A0AEA}">
      <dsp:nvSpPr>
        <dsp:cNvPr id="0" name=""/>
        <dsp:cNvSpPr/>
      </dsp:nvSpPr>
      <dsp:spPr>
        <a:xfrm>
          <a:off x="0" y="1984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FA01-9BA3-475B-9246-1B2A10566864}">
      <dsp:nvSpPr>
        <dsp:cNvPr id="0" name=""/>
        <dsp:cNvSpPr/>
      </dsp:nvSpPr>
      <dsp:spPr>
        <a:xfrm>
          <a:off x="0" y="1984"/>
          <a:ext cx="1219200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 dirty="0"/>
        </a:p>
      </dsp:txBody>
      <dsp:txXfrm>
        <a:off x="0" y="1984"/>
        <a:ext cx="1219200" cy="4060031"/>
      </dsp:txXfrm>
    </dsp:sp>
    <dsp:sp modelId="{2787C7FE-C394-418D-9AEA-DAC04CC71F7E}">
      <dsp:nvSpPr>
        <dsp:cNvPr id="0" name=""/>
        <dsp:cNvSpPr/>
      </dsp:nvSpPr>
      <dsp:spPr>
        <a:xfrm>
          <a:off x="1310640" y="65422"/>
          <a:ext cx="4785360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K</a:t>
          </a:r>
          <a:r>
            <a:rPr lang="lt-LT" sz="2400" b="1" kern="1200" dirty="0" err="1" smtClean="0">
              <a:latin typeface="Calibri" pitchFamily="34" charset="0"/>
              <a:cs typeface="Calibri" pitchFamily="34" charset="0"/>
            </a:rPr>
            <a:t>onsoliduota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 apyvarta siekė 1 338 </a:t>
          </a:r>
          <a:r>
            <a:rPr lang="lt-LT" sz="2400" b="1" kern="120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. Lt</a:t>
          </a: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panaši kaip ankstesniais  metais (1 354 </a:t>
          </a:r>
          <a:r>
            <a:rPr lang="lt-LT" sz="2400" b="1" kern="120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. Lt).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 dirty="0"/>
        </a:p>
      </dsp:txBody>
      <dsp:txXfrm>
        <a:off x="1310640" y="65422"/>
        <a:ext cx="4785360" cy="1268759"/>
      </dsp:txXfrm>
    </dsp:sp>
    <dsp:sp modelId="{43363C23-AF6B-485B-852C-960DA1EA39DD}">
      <dsp:nvSpPr>
        <dsp:cNvPr id="0" name=""/>
        <dsp:cNvSpPr/>
      </dsp:nvSpPr>
      <dsp:spPr>
        <a:xfrm>
          <a:off x="1219200" y="135692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0FD66-3291-4FC3-8556-FB22424B8072}">
      <dsp:nvSpPr>
        <dsp:cNvPr id="0" name=""/>
        <dsp:cNvSpPr/>
      </dsp:nvSpPr>
      <dsp:spPr>
        <a:xfrm>
          <a:off x="1305136" y="1550924"/>
          <a:ext cx="4785360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U</a:t>
          </a:r>
          <a:r>
            <a:rPr lang="lt-LT" sz="2400" b="1" kern="1200" dirty="0" err="1" smtClean="0">
              <a:latin typeface="Calibri" pitchFamily="34" charset="0"/>
              <a:cs typeface="Calibri" pitchFamily="34" charset="0"/>
            </a:rPr>
            <a:t>ždirb</a:t>
          </a: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ta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 95 </a:t>
          </a:r>
          <a:r>
            <a:rPr lang="lt-LT" sz="2400" b="1" kern="120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. Lt bendrojo pelno</a:t>
          </a: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.</a:t>
          </a:r>
          <a:endParaRPr lang="lt-LT" sz="2400" b="1" kern="1200" dirty="0">
            <a:latin typeface="Calibri" pitchFamily="34" charset="0"/>
            <a:cs typeface="Calibri" pitchFamily="34" charset="0"/>
          </a:endParaRPr>
        </a:p>
      </dsp:txBody>
      <dsp:txXfrm>
        <a:off x="1305136" y="1550924"/>
        <a:ext cx="4785360" cy="1268759"/>
      </dsp:txXfrm>
    </dsp:sp>
    <dsp:sp modelId="{664848A4-35A0-46D9-A3CC-CAB6DC6F145D}">
      <dsp:nvSpPr>
        <dsp:cNvPr id="0" name=""/>
        <dsp:cNvSpPr/>
      </dsp:nvSpPr>
      <dsp:spPr>
        <a:xfrm>
          <a:off x="1198278" y="243704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4B5F4-F7BE-4B1A-AD99-94B5CD76BF23}">
      <dsp:nvSpPr>
        <dsp:cNvPr id="0" name=""/>
        <dsp:cNvSpPr/>
      </dsp:nvSpPr>
      <dsp:spPr>
        <a:xfrm>
          <a:off x="1247808" y="2572060"/>
          <a:ext cx="4785360" cy="126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Bendrojo pelno marža augo nuo 5,98 iki 7,09 </a:t>
          </a:r>
          <a:r>
            <a:rPr lang="lt-LT" sz="2400" b="1" kern="1200" dirty="0" err="1" smtClean="0">
              <a:latin typeface="Calibri" pitchFamily="34" charset="0"/>
              <a:cs typeface="Calibri" pitchFamily="34" charset="0"/>
            </a:rPr>
            <a:t>proc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.</a:t>
          </a:r>
        </a:p>
      </dsp:txBody>
      <dsp:txXfrm>
        <a:off x="1247808" y="2572060"/>
        <a:ext cx="4785360" cy="1268759"/>
      </dsp:txXfrm>
    </dsp:sp>
    <dsp:sp modelId="{9D2DDDA8-890A-4467-BE76-E39B1D285CB0}">
      <dsp:nvSpPr>
        <dsp:cNvPr id="0" name=""/>
        <dsp:cNvSpPr/>
      </dsp:nvSpPr>
      <dsp:spPr>
        <a:xfrm>
          <a:off x="1219199" y="399857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137C5-9F30-4A9F-872F-8CCF226A0AEA}">
      <dsp:nvSpPr>
        <dsp:cNvPr id="0" name=""/>
        <dsp:cNvSpPr/>
      </dsp:nvSpPr>
      <dsp:spPr>
        <a:xfrm>
          <a:off x="0" y="1984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FA01-9BA3-475B-9246-1B2A10566864}">
      <dsp:nvSpPr>
        <dsp:cNvPr id="0" name=""/>
        <dsp:cNvSpPr/>
      </dsp:nvSpPr>
      <dsp:spPr>
        <a:xfrm>
          <a:off x="0" y="1984"/>
          <a:ext cx="1219200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 dirty="0"/>
        </a:p>
      </dsp:txBody>
      <dsp:txXfrm>
        <a:off x="0" y="1984"/>
        <a:ext cx="1219200" cy="4060031"/>
      </dsp:txXfrm>
    </dsp:sp>
    <dsp:sp modelId="{2787C7FE-C394-418D-9AEA-DAC04CC71F7E}">
      <dsp:nvSpPr>
        <dsp:cNvPr id="0" name=""/>
        <dsp:cNvSpPr/>
      </dsp:nvSpPr>
      <dsp:spPr>
        <a:xfrm>
          <a:off x="1233212" y="186801"/>
          <a:ext cx="4785360" cy="1191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noProof="0" dirty="0" smtClean="0">
              <a:latin typeface="Calibri" pitchFamily="34" charset="0"/>
              <a:cs typeface="Calibri" pitchFamily="34" charset="0"/>
            </a:rPr>
            <a:t>Prekybos tonažas siekė 1,34 </a:t>
          </a:r>
          <a:r>
            <a:rPr lang="lt-LT" sz="2400" b="1" kern="1200" noProof="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kern="1200" noProof="0" dirty="0" smtClean="0">
              <a:latin typeface="Calibri" pitchFamily="34" charset="0"/>
              <a:cs typeface="Calibri" pitchFamily="34" charset="0"/>
            </a:rPr>
            <a:t>. tonų.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 noProof="0" dirty="0"/>
        </a:p>
      </dsp:txBody>
      <dsp:txXfrm>
        <a:off x="1233212" y="186801"/>
        <a:ext cx="4785360" cy="1191444"/>
      </dsp:txXfrm>
    </dsp:sp>
    <dsp:sp modelId="{43363C23-AF6B-485B-852C-960DA1EA39DD}">
      <dsp:nvSpPr>
        <dsp:cNvPr id="0" name=""/>
        <dsp:cNvSpPr/>
      </dsp:nvSpPr>
      <dsp:spPr>
        <a:xfrm>
          <a:off x="1219199" y="125300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0FD66-3291-4FC3-8556-FB22424B8072}">
      <dsp:nvSpPr>
        <dsp:cNvPr id="0" name=""/>
        <dsp:cNvSpPr/>
      </dsp:nvSpPr>
      <dsp:spPr>
        <a:xfrm>
          <a:off x="1310640" y="1229517"/>
          <a:ext cx="4785360" cy="1436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400" b="1" kern="1200" noProof="0" dirty="0" smtClean="0">
            <a:latin typeface="Calibri" pitchFamily="34" charset="0"/>
            <a:cs typeface="Calibri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1" kern="1200" noProof="0" dirty="0" smtClean="0">
              <a:latin typeface="Calibri" pitchFamily="34" charset="0"/>
              <a:cs typeface="Calibri" pitchFamily="34" charset="0"/>
            </a:rPr>
            <a:t>EBITDA siekė 127 </a:t>
          </a:r>
          <a:r>
            <a:rPr lang="lt-LT" sz="2400" b="1" kern="1200" noProof="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kern="1200" noProof="0" dirty="0" smtClean="0">
              <a:latin typeface="Calibri" pitchFamily="34" charset="0"/>
              <a:cs typeface="Calibri" pitchFamily="34" charset="0"/>
            </a:rPr>
            <a:t>. Lt.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400" b="1" kern="1200" noProof="0" dirty="0" smtClean="0">
            <a:latin typeface="Calibri" pitchFamily="34" charset="0"/>
            <a:cs typeface="Calibri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lt-LT" sz="2400" b="1" kern="1200" noProof="0" dirty="0" smtClean="0">
            <a:latin typeface="Calibri" pitchFamily="34" charset="0"/>
            <a:cs typeface="Calibri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1" kern="1200" noProof="0" dirty="0" smtClean="0">
              <a:latin typeface="Calibri" pitchFamily="34" charset="0"/>
              <a:cs typeface="Calibri" pitchFamily="34" charset="0"/>
            </a:rPr>
            <a:t>Pelnas akcijai (EPS) išaugo nuo 0,12 Lt iki 0,56 Lt.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400" b="1" kern="1200" noProof="0" dirty="0">
            <a:latin typeface="Calibri" pitchFamily="34" charset="0"/>
            <a:cs typeface="Calibri" pitchFamily="34" charset="0"/>
          </a:endParaRPr>
        </a:p>
      </dsp:txBody>
      <dsp:txXfrm>
        <a:off x="1310640" y="1229517"/>
        <a:ext cx="4785360" cy="1436929"/>
      </dsp:txXfrm>
    </dsp:sp>
    <dsp:sp modelId="{664848A4-35A0-46D9-A3CC-CAB6DC6F145D}">
      <dsp:nvSpPr>
        <dsp:cNvPr id="0" name=""/>
        <dsp:cNvSpPr/>
      </dsp:nvSpPr>
      <dsp:spPr>
        <a:xfrm>
          <a:off x="1207349" y="243704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4B5F4-F7BE-4B1A-AD99-94B5CD76BF23}">
      <dsp:nvSpPr>
        <dsp:cNvPr id="0" name=""/>
        <dsp:cNvSpPr/>
      </dsp:nvSpPr>
      <dsp:spPr>
        <a:xfrm>
          <a:off x="1310640" y="2809075"/>
          <a:ext cx="4785360" cy="1191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400" b="1" kern="1200" dirty="0" smtClean="0">
            <a:latin typeface="Calibri" pitchFamily="34" charset="0"/>
            <a:cs typeface="Calibri" pitchFamily="34" charset="0"/>
          </a:endParaRPr>
        </a:p>
      </dsp:txBody>
      <dsp:txXfrm>
        <a:off x="1310640" y="2809075"/>
        <a:ext cx="4785360" cy="1191444"/>
      </dsp:txXfrm>
    </dsp:sp>
    <dsp:sp modelId="{9D2DDDA8-890A-4467-BE76-E39B1D285CB0}">
      <dsp:nvSpPr>
        <dsp:cNvPr id="0" name=""/>
        <dsp:cNvSpPr/>
      </dsp:nvSpPr>
      <dsp:spPr>
        <a:xfrm>
          <a:off x="1219199" y="4000520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137C5-9F30-4A9F-872F-8CCF226A0AEA}">
      <dsp:nvSpPr>
        <dsp:cNvPr id="0" name=""/>
        <dsp:cNvSpPr/>
      </dsp:nvSpPr>
      <dsp:spPr>
        <a:xfrm>
          <a:off x="0" y="2549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FA01-9BA3-475B-9246-1B2A10566864}">
      <dsp:nvSpPr>
        <dsp:cNvPr id="0" name=""/>
        <dsp:cNvSpPr/>
      </dsp:nvSpPr>
      <dsp:spPr>
        <a:xfrm>
          <a:off x="0" y="2549"/>
          <a:ext cx="1219200" cy="521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 dirty="0"/>
        </a:p>
      </dsp:txBody>
      <dsp:txXfrm>
        <a:off x="0" y="2549"/>
        <a:ext cx="1219200" cy="5215847"/>
      </dsp:txXfrm>
    </dsp:sp>
    <dsp:sp modelId="{2787C7FE-C394-418D-9AEA-DAC04CC71F7E}">
      <dsp:nvSpPr>
        <dsp:cNvPr id="0" name=""/>
        <dsp:cNvSpPr/>
      </dsp:nvSpPr>
      <dsp:spPr>
        <a:xfrm>
          <a:off x="1310640" y="47691"/>
          <a:ext cx="4785360" cy="113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Įmonės veikloje naudojamo kapitalo grąža (ROCE) augo nuo  3,95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% iki 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20,02%.</a:t>
          </a:r>
          <a:endParaRPr lang="lt-LT" sz="1300" kern="1200" dirty="0"/>
        </a:p>
      </dsp:txBody>
      <dsp:txXfrm>
        <a:off x="1310640" y="47691"/>
        <a:ext cx="4785360" cy="1137055"/>
      </dsp:txXfrm>
    </dsp:sp>
    <dsp:sp modelId="{43363C23-AF6B-485B-852C-960DA1EA39DD}">
      <dsp:nvSpPr>
        <dsp:cNvPr id="0" name=""/>
        <dsp:cNvSpPr/>
      </dsp:nvSpPr>
      <dsp:spPr>
        <a:xfrm>
          <a:off x="1219200" y="1345556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1F197-48D7-4233-94E8-8B103F9046C4}">
      <dsp:nvSpPr>
        <dsp:cNvPr id="0" name=""/>
        <dsp:cNvSpPr/>
      </dsp:nvSpPr>
      <dsp:spPr>
        <a:xfrm>
          <a:off x="1310640" y="1421535"/>
          <a:ext cx="4785360" cy="125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Turto grąža (ROA) augo nuo 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3,11% iki 13,65%.</a:t>
          </a:r>
          <a:endParaRPr lang="lt-LT" sz="2400" b="1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310640" y="1421535"/>
        <a:ext cx="4785360" cy="1256221"/>
      </dsp:txXfrm>
    </dsp:sp>
    <dsp:sp modelId="{50E4AA51-225C-4078-AAE2-2BD5882039CB}">
      <dsp:nvSpPr>
        <dsp:cNvPr id="0" name=""/>
        <dsp:cNvSpPr/>
      </dsp:nvSpPr>
      <dsp:spPr>
        <a:xfrm>
          <a:off x="1219200" y="242569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19813-F50A-4FDC-AF21-034E3D49AD5E}">
      <dsp:nvSpPr>
        <dsp:cNvPr id="0" name=""/>
        <dsp:cNvSpPr/>
      </dsp:nvSpPr>
      <dsp:spPr>
        <a:xfrm>
          <a:off x="1302457" y="2470699"/>
          <a:ext cx="4785360" cy="2637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Viso į infrastruktūros plėtrą investuota 34 </a:t>
          </a:r>
          <a:r>
            <a:rPr lang="lt-LT" sz="2400" b="1" kern="120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. litų: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>
              <a:latin typeface="Calibri" pitchFamily="34" charset="0"/>
              <a:cs typeface="Calibri" pitchFamily="34" charset="0"/>
            </a:rPr>
            <a:t>4,6 </a:t>
          </a:r>
          <a:r>
            <a:rPr lang="lt-LT" sz="2000" b="1" kern="120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000" b="1" kern="1200" dirty="0" smtClean="0">
              <a:latin typeface="Calibri" pitchFamily="34" charset="0"/>
              <a:cs typeface="Calibri" pitchFamily="34" charset="0"/>
            </a:rPr>
            <a:t>. Lt į grūdų saugyklų tinklo plėtrą,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>
              <a:latin typeface="Calibri" pitchFamily="34" charset="0"/>
              <a:cs typeface="Calibri" pitchFamily="34" charset="0"/>
            </a:rPr>
            <a:t>10,5 </a:t>
          </a:r>
          <a:r>
            <a:rPr lang="lt-LT" sz="2000" b="1" kern="120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000" b="1" kern="1200" dirty="0" smtClean="0">
              <a:latin typeface="Calibri" pitchFamily="34" charset="0"/>
              <a:cs typeface="Calibri" pitchFamily="34" charset="0"/>
            </a:rPr>
            <a:t>. Lt. į žemės ūkio veiklos plėtrą,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>
              <a:latin typeface="Calibri" pitchFamily="34" charset="0"/>
              <a:cs typeface="Calibri" pitchFamily="34" charset="0"/>
            </a:rPr>
            <a:t>18,9 </a:t>
          </a:r>
          <a:r>
            <a:rPr lang="lt-LT" sz="2000" b="1" kern="120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000" b="1" kern="1200" dirty="0" smtClean="0">
              <a:latin typeface="Calibri" pitchFamily="34" charset="0"/>
              <a:cs typeface="Calibri" pitchFamily="34" charset="0"/>
            </a:rPr>
            <a:t>. Lt į įmonių akcijų  įsigijimus bei kito ilgalaikio turto įsigijimą. </a:t>
          </a:r>
        </a:p>
      </dsp:txBody>
      <dsp:txXfrm>
        <a:off x="1302457" y="2470699"/>
        <a:ext cx="4785360" cy="2637261"/>
      </dsp:txXfrm>
    </dsp:sp>
    <dsp:sp modelId="{4ED86737-D1CB-4F06-AEDC-36BBC68C1681}">
      <dsp:nvSpPr>
        <dsp:cNvPr id="0" name=""/>
        <dsp:cNvSpPr/>
      </dsp:nvSpPr>
      <dsp:spPr>
        <a:xfrm>
          <a:off x="1219200" y="512599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137C5-9F30-4A9F-872F-8CCF226A0AEA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FA01-9BA3-475B-9246-1B2A10566864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6500" kern="1200" dirty="0"/>
        </a:p>
      </dsp:txBody>
      <dsp:txXfrm>
        <a:off x="0" y="0"/>
        <a:ext cx="1219200" cy="4064000"/>
      </dsp:txXfrm>
    </dsp:sp>
    <dsp:sp modelId="{2787C7FE-C394-418D-9AEA-DAC04CC71F7E}">
      <dsp:nvSpPr>
        <dsp:cNvPr id="0" name=""/>
        <dsp:cNvSpPr/>
      </dsp:nvSpPr>
      <dsp:spPr>
        <a:xfrm>
          <a:off x="1310640" y="92471"/>
          <a:ext cx="4785360" cy="1934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Grupė pardavė 58,04</a:t>
          </a: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%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 Ukrainos trąšų gamybos ir prekybos įmonės PAT „UKRAGRO NPK“ akcijų. Sandorio įtaka pelnui prieš mokesčius sudarė </a:t>
          </a:r>
          <a:r>
            <a:rPr lang="lt-LT" sz="24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62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lt-LT" sz="2400" b="1" kern="1200" dirty="0" err="1" smtClean="0">
              <a:latin typeface="Calibri" pitchFamily="34" charset="0"/>
              <a:cs typeface="Calibri" pitchFamily="34" charset="0"/>
            </a:rPr>
            <a:t>mln</a:t>
          </a: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. Lt.</a:t>
          </a:r>
          <a:endParaRPr lang="lt-LT" sz="1300" kern="1200" dirty="0"/>
        </a:p>
      </dsp:txBody>
      <dsp:txXfrm>
        <a:off x="1310640" y="92471"/>
        <a:ext cx="4785360" cy="1934826"/>
      </dsp:txXfrm>
    </dsp:sp>
    <dsp:sp modelId="{43363C23-AF6B-485B-852C-960DA1EA39DD}">
      <dsp:nvSpPr>
        <dsp:cNvPr id="0" name=""/>
        <dsp:cNvSpPr/>
      </dsp:nvSpPr>
      <dsp:spPr>
        <a:xfrm>
          <a:off x="1219199" y="202729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4B5F4-F7BE-4B1A-AD99-94B5CD76BF23}">
      <dsp:nvSpPr>
        <dsp:cNvPr id="0" name=""/>
        <dsp:cNvSpPr/>
      </dsp:nvSpPr>
      <dsp:spPr>
        <a:xfrm>
          <a:off x="1310640" y="2077010"/>
          <a:ext cx="4785360" cy="1849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latin typeface="Calibri" pitchFamily="34" charset="0"/>
              <a:cs typeface="Calibri" pitchFamily="34" charset="0"/>
            </a:rPr>
            <a:t>Gautos lėšos naudojamos veiklos plėtrai Baltijos šalyse ir Lenkijoje:</a:t>
          </a:r>
        </a:p>
      </dsp:txBody>
      <dsp:txXfrm>
        <a:off x="1310640" y="2077010"/>
        <a:ext cx="4785360" cy="1849437"/>
      </dsp:txXfrm>
    </dsp:sp>
    <dsp:sp modelId="{9D2DDDA8-890A-4467-BE76-E39B1D285CB0}">
      <dsp:nvSpPr>
        <dsp:cNvPr id="0" name=""/>
        <dsp:cNvSpPr/>
      </dsp:nvSpPr>
      <dsp:spPr>
        <a:xfrm>
          <a:off x="1182965" y="284316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F4406-6A1E-4662-8C4C-8CC48A88D8F8}">
      <dsp:nvSpPr>
        <dsp:cNvPr id="0" name=""/>
        <dsp:cNvSpPr/>
      </dsp:nvSpPr>
      <dsp:spPr>
        <a:xfrm>
          <a:off x="380" y="210129"/>
          <a:ext cx="1637608" cy="1636148"/>
        </a:xfrm>
        <a:prstGeom prst="roundRect">
          <a:avLst>
            <a:gd name="adj" fmla="val 5000"/>
          </a:avLst>
        </a:prstGeom>
        <a:solidFill>
          <a:srgbClr val="94B71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800" kern="1200" dirty="0"/>
        </a:p>
      </dsp:txBody>
      <dsp:txXfrm rot="16200000">
        <a:off x="-506679" y="717189"/>
        <a:ext cx="1341641" cy="327521"/>
      </dsp:txXfrm>
    </dsp:sp>
    <dsp:sp modelId="{A0935A54-997B-4995-A70B-85CB2B5A182C}">
      <dsp:nvSpPr>
        <dsp:cNvPr id="0" name=""/>
        <dsp:cNvSpPr/>
      </dsp:nvSpPr>
      <dsp:spPr>
        <a:xfrm>
          <a:off x="327902" y="210129"/>
          <a:ext cx="1220018" cy="163614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>
              <a:latin typeface="Calibri" pitchFamily="34" charset="0"/>
              <a:cs typeface="Calibri" pitchFamily="34" charset="0"/>
            </a:rPr>
            <a:t>kartu su partneriais stato grūdų saugyklą</a:t>
          </a:r>
          <a:endParaRPr lang="lt-LT" sz="2000" b="1" kern="1200" dirty="0">
            <a:latin typeface="Calibri" pitchFamily="34" charset="0"/>
            <a:cs typeface="Calibri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 dirty="0"/>
        </a:p>
      </dsp:txBody>
      <dsp:txXfrm>
        <a:off x="327902" y="210129"/>
        <a:ext cx="1220018" cy="1636148"/>
      </dsp:txXfrm>
    </dsp:sp>
    <dsp:sp modelId="{D8FFCCC3-9A91-43F8-8B97-8359C1A172BD}">
      <dsp:nvSpPr>
        <dsp:cNvPr id="0" name=""/>
        <dsp:cNvSpPr/>
      </dsp:nvSpPr>
      <dsp:spPr>
        <a:xfrm>
          <a:off x="1695305" y="210129"/>
          <a:ext cx="1637608" cy="1636265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800" kern="1200" dirty="0"/>
        </a:p>
      </dsp:txBody>
      <dsp:txXfrm rot="16200000">
        <a:off x="1188197" y="717238"/>
        <a:ext cx="1341738" cy="327521"/>
      </dsp:txXfrm>
    </dsp:sp>
    <dsp:sp modelId="{374B5287-9757-4849-96BC-9A368EB93797}">
      <dsp:nvSpPr>
        <dsp:cNvPr id="0" name=""/>
        <dsp:cNvSpPr/>
      </dsp:nvSpPr>
      <dsp:spPr>
        <a:xfrm rot="5400000">
          <a:off x="1559007" y="1772976"/>
          <a:ext cx="288971" cy="245641"/>
        </a:xfrm>
        <a:prstGeom prst="flowChartExtra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09D00B-0ECA-4E9D-9AC3-F7326E3E4EF2}">
      <dsp:nvSpPr>
        <dsp:cNvPr id="0" name=""/>
        <dsp:cNvSpPr/>
      </dsp:nvSpPr>
      <dsp:spPr>
        <a:xfrm>
          <a:off x="2022827" y="210129"/>
          <a:ext cx="1220018" cy="163626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noProof="0" dirty="0" smtClean="0">
              <a:latin typeface="Calibri" pitchFamily="34" charset="0"/>
              <a:cs typeface="Calibri" pitchFamily="34" charset="0"/>
            </a:rPr>
            <a:t>plečia prekybos su Lenkija apyvartą</a:t>
          </a:r>
          <a:endParaRPr lang="lt-LT" sz="2000" b="1" kern="1200" noProof="0" dirty="0"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 noProof="0" dirty="0">
            <a:latin typeface="Calibri" pitchFamily="34" charset="0"/>
            <a:cs typeface="Calibri" pitchFamily="34" charset="0"/>
          </a:endParaRPr>
        </a:p>
      </dsp:txBody>
      <dsp:txXfrm>
        <a:off x="2022827" y="210129"/>
        <a:ext cx="1220018" cy="1636265"/>
      </dsp:txXfrm>
    </dsp:sp>
    <dsp:sp modelId="{EF053AA4-B903-4826-A8A1-DA37FDB464DA}">
      <dsp:nvSpPr>
        <dsp:cNvPr id="0" name=""/>
        <dsp:cNvSpPr/>
      </dsp:nvSpPr>
      <dsp:spPr>
        <a:xfrm>
          <a:off x="3390230" y="210129"/>
          <a:ext cx="1637608" cy="1636148"/>
        </a:xfrm>
        <a:prstGeom prst="roundRect">
          <a:avLst>
            <a:gd name="adj" fmla="val 5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800" kern="1200" dirty="0"/>
        </a:p>
      </dsp:txBody>
      <dsp:txXfrm rot="16200000">
        <a:off x="2883170" y="717189"/>
        <a:ext cx="1341641" cy="327521"/>
      </dsp:txXfrm>
    </dsp:sp>
    <dsp:sp modelId="{F015204F-02A2-420C-838F-7D7EFEAB253D}">
      <dsp:nvSpPr>
        <dsp:cNvPr id="0" name=""/>
        <dsp:cNvSpPr/>
      </dsp:nvSpPr>
      <dsp:spPr>
        <a:xfrm rot="5400000">
          <a:off x="3253932" y="1772976"/>
          <a:ext cx="288971" cy="245641"/>
        </a:xfrm>
        <a:prstGeom prst="flowChartExtra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D3C56F-732F-4027-8B6E-EE6F2DACC36B}">
      <dsp:nvSpPr>
        <dsp:cNvPr id="0" name=""/>
        <dsp:cNvSpPr/>
      </dsp:nvSpPr>
      <dsp:spPr>
        <a:xfrm>
          <a:off x="3717752" y="210129"/>
          <a:ext cx="1220018" cy="163614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>
              <a:latin typeface="Calibri" pitchFamily="34" charset="0"/>
              <a:cs typeface="Calibri" pitchFamily="34" charset="0"/>
            </a:rPr>
            <a:t>derasi dėl žemės ūkio sektoriaus įmonių įsigijimo</a:t>
          </a:r>
          <a:endParaRPr lang="lt-LT" sz="2000" b="1" kern="1200" dirty="0">
            <a:latin typeface="Calibri" pitchFamily="34" charset="0"/>
            <a:cs typeface="Calibri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 dirty="0">
            <a:latin typeface="Calibri" pitchFamily="34" charset="0"/>
            <a:cs typeface="Calibri" pitchFamily="34" charset="0"/>
          </a:endParaRPr>
        </a:p>
      </dsp:txBody>
      <dsp:txXfrm>
        <a:off x="3717752" y="210129"/>
        <a:ext cx="1220018" cy="16361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233" cy="49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84" tIns="44393" rIns="88784" bIns="44393" numCol="1" anchor="t" anchorCtr="0" compatLnSpc="1">
            <a:prstTxWarp prst="textNoShape">
              <a:avLst/>
            </a:prstTxWarp>
          </a:bodyPr>
          <a:lstStyle>
            <a:lvl1pPr algn="l" defTabSz="889000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7232" cy="49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84" tIns="44393" rIns="88784" bIns="44393" numCol="1" anchor="t" anchorCtr="0" compatLnSpc="1">
            <a:prstTxWarp prst="textNoShape">
              <a:avLst/>
            </a:prstTxWarp>
          </a:bodyPr>
          <a:lstStyle>
            <a:lvl1pPr algn="r" defTabSz="889000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31"/>
            <a:ext cx="2947233" cy="49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84" tIns="44393" rIns="88784" bIns="44393" numCol="1" anchor="b" anchorCtr="0" compatLnSpc="1">
            <a:prstTxWarp prst="textNoShape">
              <a:avLst/>
            </a:prstTxWarp>
          </a:bodyPr>
          <a:lstStyle>
            <a:lvl1pPr algn="l" defTabSz="889000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2331"/>
            <a:ext cx="2947232" cy="49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84" tIns="44393" rIns="88784" bIns="44393" numCol="1" anchor="b" anchorCtr="0" compatLnSpc="1">
            <a:prstTxWarp prst="textNoShape">
              <a:avLst/>
            </a:prstTxWarp>
          </a:bodyPr>
          <a:lstStyle>
            <a:lvl1pPr algn="r" defTabSz="889000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3B0967-DF43-44D2-A6E4-7B5651BE0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8910" cy="51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937" tIns="42468" rIns="84937" bIns="42468" numCol="1" anchor="t" anchorCtr="0" compatLnSpc="1">
            <a:prstTxWarp prst="textNoShape">
              <a:avLst/>
            </a:prstTxWarp>
          </a:bodyPr>
          <a:lstStyle>
            <a:lvl1pPr algn="l" defTabSz="849313">
              <a:spcBef>
                <a:spcPct val="50000"/>
              </a:spcBef>
              <a:defRPr sz="1100" b="1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751" y="1"/>
            <a:ext cx="2915762" cy="51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937" tIns="42468" rIns="84937" bIns="42468" numCol="1" anchor="t" anchorCtr="0" compatLnSpc="1">
            <a:prstTxWarp prst="textNoShape">
              <a:avLst/>
            </a:prstTxWarp>
          </a:bodyPr>
          <a:lstStyle>
            <a:lvl1pPr algn="r" defTabSz="849313">
              <a:spcBef>
                <a:spcPct val="50000"/>
              </a:spcBef>
              <a:defRPr sz="1100" b="1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21250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4887" y="4730753"/>
            <a:ext cx="5035315" cy="443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937" tIns="42468" rIns="84937" bIns="42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885"/>
            <a:ext cx="2918910" cy="4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937" tIns="42468" rIns="84937" bIns="42468" numCol="1" anchor="b" anchorCtr="0" compatLnSpc="1">
            <a:prstTxWarp prst="textNoShape">
              <a:avLst/>
            </a:prstTxWarp>
          </a:bodyPr>
          <a:lstStyle>
            <a:lvl1pPr algn="l" defTabSz="849313">
              <a:spcBef>
                <a:spcPct val="50000"/>
              </a:spcBef>
              <a:defRPr sz="1100" b="1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937" tIns="42468" rIns="84937" bIns="42468" numCol="1" anchor="b" anchorCtr="0" compatLnSpc="1">
            <a:prstTxWarp prst="textNoShape">
              <a:avLst/>
            </a:prstTxWarp>
          </a:bodyPr>
          <a:lstStyle>
            <a:lvl1pPr algn="r" defTabSz="849313">
              <a:spcBef>
                <a:spcPct val="50000"/>
              </a:spcBef>
              <a:defRPr sz="1100" b="1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72B9C2E-7B37-4F87-A788-9E93052BEC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83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67751" y="9459884"/>
            <a:ext cx="2915762" cy="44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65" tIns="41883" rIns="83765" bIns="41883" anchor="b"/>
          <a:lstStyle>
            <a:lvl1pPr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11200" indent="-274638"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093788" indent="-219075"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530350" indent="-219075"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1968500" indent="-219075" algn="ctr" defTabSz="838200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425700" indent="-219075" algn="ctr" defTabSz="838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882900" indent="-219075" algn="ctr" defTabSz="838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340100" indent="-219075" algn="ctr" defTabSz="838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797300" indent="-219075" algn="ctr" defTabSz="838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49C971DE-9D4F-4BC9-B2E5-579DAE5F4E0F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0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153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2838" cy="3692525"/>
          </a:xfrm>
          <a:ln/>
        </p:spPr>
      </p:sp>
      <p:sp>
        <p:nvSpPr>
          <p:cNvPr id="1536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73313" y="4730753"/>
            <a:ext cx="5036888" cy="4435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65" tIns="41883" rIns="83765" bIns="41883"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10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12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13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2838" cy="3692525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23" tIns="42461" rIns="84923" bIns="4246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18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19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20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2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3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4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5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6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7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8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67751" y="9459885"/>
            <a:ext cx="2915762" cy="4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37" tIns="42468" rIns="84937" bIns="42468" anchor="b"/>
          <a:lstStyle>
            <a:lvl1pPr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defTabSz="849313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8C13B0B3-B7D3-4AA0-B18A-424AC73EA588}" type="slidenum">
              <a:rPr lang="en-GB" sz="1100" b="1">
                <a:solidFill>
                  <a:schemeClr val="tx1"/>
                </a:solidFill>
              </a:rPr>
              <a:pPr algn="r" eaLnBrk="1" hangingPunct="1">
                <a:spcBef>
                  <a:spcPct val="50000"/>
                </a:spcBef>
              </a:pPr>
              <a:t>9</a:t>
            </a:fld>
            <a:endParaRPr lang="en-GB" sz="1100" b="1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1250" cy="36925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75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tine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48680"/>
            <a:ext cx="9139565" cy="610728"/>
          </a:xfrm>
        </p:spPr>
        <p:txBody>
          <a:bodyPr>
            <a:no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t-LT" dirty="0" smtClean="0"/>
              <a:t>							</a:t>
            </a:r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dirty="0" smtClean="0"/>
              <a:t>2012-10-25 	VISUOTINIS METINIS AKCININKŲ SUSIRINKIMAS					</a:t>
            </a:r>
            <a:fld id="{A182E4C1-768B-48FA-9C39-968EBE28225F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542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5" y="548680"/>
            <a:ext cx="9139565" cy="610728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t-LT" dirty="0" smtClean="0"/>
              <a:t>							</a:t>
            </a:r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430101" y="6512122"/>
            <a:ext cx="8595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lt-LT" dirty="0" smtClean="0"/>
              <a:t>2012-10-25		 VISUOTINIS METINIS AKCININKŲ SUSIRINKIMAS				</a:t>
            </a:r>
            <a:fld id="{5FE647F7-FE0A-42DE-85B8-D4D53A47002E}" type="slidenum">
              <a:rPr lang="lt-LT" smtClean="0"/>
              <a:pPr/>
              <a:t>‹#›</a:t>
            </a:fld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41207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430101" y="6512122"/>
            <a:ext cx="8595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A5CC00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lt-LT" dirty="0" smtClean="0"/>
              <a:t>2012-10-25		 VISUOTINIS METINIS AKCININKŲ SUSIRINKIMAS				</a:t>
            </a:r>
            <a:fld id="{5FE647F7-FE0A-42DE-85B8-D4D53A47002E}" type="slidenum">
              <a:rPr lang="lt-LT" smtClean="0"/>
              <a:pPr/>
              <a:t>‹#›</a:t>
            </a:fld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9193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7" y="548680"/>
            <a:ext cx="9140453" cy="540060"/>
          </a:xfrm>
        </p:spPr>
        <p:txBody>
          <a:bodyPr>
            <a:noAutofit/>
          </a:bodyPr>
          <a:lstStyle>
            <a:lvl1pPr algn="l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t-LT" dirty="0" smtClean="0"/>
              <a:t>							</a:t>
            </a:r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dirty="0" smtClean="0"/>
              <a:t>2012-10-25		 VISUOTINIS METINIS AKCININKŲ SUSIRINKIMAS				</a:t>
            </a:r>
            <a:fld id="{5FE647F7-FE0A-42DE-85B8-D4D53A47002E}" type="slidenum">
              <a:rPr lang="lt-LT" smtClean="0"/>
              <a:pPr/>
              <a:t>‹#›</a:t>
            </a:fld>
            <a:endParaRPr lang="lt-LT" dirty="0" smtClean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953725"/>
            <a:ext cx="3008313" cy="2430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1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dirty="0" smtClean="0"/>
              <a:t>2012-10-25		 VISUOTINIS METINIS AKCININKŲ SUSIRINKIMAS				</a:t>
            </a:r>
            <a:fld id="{5FE647F7-FE0A-42DE-85B8-D4D53A47002E}" type="slidenum">
              <a:rPr lang="lt-LT" smtClean="0"/>
              <a:pPr/>
              <a:t>‹#›</a:t>
            </a:fld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33133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76000"/>
            <a:ext cx="9139565" cy="61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dirty="0" smtClean="0"/>
              <a:t>							</a:t>
            </a:r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" y="100154"/>
            <a:ext cx="1350150" cy="2878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9340"/>
            <a:ext cx="9144000" cy="413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535" y="6528318"/>
            <a:ext cx="8595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1339AA72-19E5-4132-8590-2B8E77CEAC2D}" type="datetimeFigureOut">
              <a:rPr lang="lt-LT" smtClean="0"/>
              <a:pPr/>
              <a:t>2012.10.25</a:t>
            </a:fld>
            <a:r>
              <a:rPr lang="lt-LT" dirty="0" smtClean="0"/>
              <a:t>		 VISUOTINIS METINIS AKCININKŲ SUSIRINKIMAS				</a:t>
            </a:r>
            <a:fld id="{5FE647F7-FE0A-42DE-85B8-D4D53A47002E}" type="slidenum">
              <a:rPr lang="lt-LT" smtClean="0"/>
              <a:pPr/>
              <a:t>‹#›</a:t>
            </a:fld>
            <a:endParaRPr lang="lt-LT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00" y="1"/>
            <a:ext cx="6571978" cy="5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7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4" r:id="rId3"/>
    <p:sldLayoutId id="2147484755" r:id="rId4"/>
    <p:sldLayoutId id="2147484761" r:id="rId5"/>
    <p:sldLayoutId id="2147484757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49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chart" Target="../charts/chart11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14.jp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8.jp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18.jp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22.jp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1.jp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11413" y="2079625"/>
            <a:ext cx="9461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lt-LT" sz="1800" b="1">
                <a:solidFill>
                  <a:schemeClr val="bg1"/>
                </a:solidFill>
              </a:rPr>
              <a:t>Mums patinka su Jumis dirbti!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6575" y="933327"/>
            <a:ext cx="6062210" cy="678665"/>
          </a:xfrm>
        </p:spPr>
        <p:txBody>
          <a:bodyPr>
            <a:normAutofit/>
          </a:bodyPr>
          <a:lstStyle/>
          <a:p>
            <a:pPr algn="l"/>
            <a:r>
              <a:rPr lang="lt-LT" b="1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 „Linas Agro Group“ </a:t>
            </a:r>
            <a:endParaRPr lang="lt-LT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0506" y="1718810"/>
            <a:ext cx="6235131" cy="487905"/>
          </a:xfrm>
        </p:spPr>
        <p:txBody>
          <a:bodyPr>
            <a:noAutofit/>
          </a:bodyPr>
          <a:lstStyle/>
          <a:p>
            <a:pPr algn="l"/>
            <a:r>
              <a:rPr lang="lt-LT" sz="2800" b="1" noProof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VISUOTINIS METINIS </a:t>
            </a:r>
          </a:p>
          <a:p>
            <a:r>
              <a:rPr lang="lt-LT" sz="2800" b="1" noProof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AKCININKŲ SUSIRINKIMAS</a:t>
            </a:r>
            <a:endParaRPr lang="lt-LT" sz="2800" b="1" noProof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6"/>
          <a:stretch/>
        </p:blipFill>
        <p:spPr>
          <a:xfrm>
            <a:off x="1736685" y="3248980"/>
            <a:ext cx="5482775" cy="3232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154" y="6488574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 smtClean="0">
                <a:solidFill>
                  <a:schemeClr val="bg1"/>
                </a:solidFill>
              </a:rPr>
              <a:t>2012 </a:t>
            </a:r>
            <a:r>
              <a:rPr lang="lt-LT" sz="2000" b="1" dirty="0" err="1" smtClean="0">
                <a:solidFill>
                  <a:schemeClr val="bg1"/>
                </a:solidFill>
              </a:rPr>
              <a:t>m</a:t>
            </a:r>
            <a:r>
              <a:rPr lang="lt-LT" sz="2000" b="1" dirty="0" smtClean="0">
                <a:solidFill>
                  <a:schemeClr val="bg1"/>
                </a:solidFill>
              </a:rPr>
              <a:t>. spalio 25 </a:t>
            </a:r>
            <a:r>
              <a:rPr lang="lt-LT" sz="2000" b="1" dirty="0" err="1" smtClean="0">
                <a:solidFill>
                  <a:schemeClr val="bg1"/>
                </a:solidFill>
              </a:rPr>
              <a:t>d</a:t>
            </a:r>
            <a:r>
              <a:rPr lang="lt-LT" sz="2000" b="1" dirty="0" smtClean="0">
                <a:solidFill>
                  <a:schemeClr val="bg1"/>
                </a:solidFill>
              </a:rPr>
              <a:t>.</a:t>
            </a:r>
            <a:endParaRPr lang="lt-LT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99"/>
          <a:stretch/>
        </p:blipFill>
        <p:spPr>
          <a:xfrm>
            <a:off x="2556000" y="0"/>
            <a:ext cx="6588000" cy="5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t-LT" noProof="0" dirty="0" smtClean="0"/>
              <a:t>							Finansiniai rodikliai</a:t>
            </a:r>
          </a:p>
        </p:txBody>
      </p:sp>
      <p:sp>
        <p:nvSpPr>
          <p:cNvPr id="4" name="Rectangle 1058"/>
          <p:cNvSpPr txBox="1">
            <a:spLocks noChangeArrowheads="1"/>
          </p:cNvSpPr>
          <p:nvPr/>
        </p:nvSpPr>
        <p:spPr>
          <a:xfrm>
            <a:off x="926595" y="1178750"/>
            <a:ext cx="3465385" cy="85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ROCE, ROE, ROA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2190" y="813504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928991"/>
              </p:ext>
            </p:extLst>
          </p:nvPr>
        </p:nvGraphicFramePr>
        <p:xfrm>
          <a:off x="566555" y="1763815"/>
          <a:ext cx="8325925" cy="454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86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t-LT" noProof="0" dirty="0" smtClean="0"/>
              <a:t>							Finansiniai rodikliai</a:t>
            </a:r>
          </a:p>
        </p:txBody>
      </p:sp>
      <p:sp>
        <p:nvSpPr>
          <p:cNvPr id="4" name="Rectangle 1058"/>
          <p:cNvSpPr txBox="1">
            <a:spLocks noChangeArrowheads="1"/>
          </p:cNvSpPr>
          <p:nvPr/>
        </p:nvSpPr>
        <p:spPr>
          <a:xfrm>
            <a:off x="791580" y="1288294"/>
            <a:ext cx="7020780" cy="85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Pelnas ir sąlyginis pelnas akcijai, 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2190" y="813504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119790"/>
              </p:ext>
            </p:extLst>
          </p:nvPr>
        </p:nvGraphicFramePr>
        <p:xfrm>
          <a:off x="1016604" y="2393884"/>
          <a:ext cx="6975775" cy="382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34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lt-LT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lt-LT" dirty="0"/>
              <a:t>Finansiniai </a:t>
            </a:r>
            <a:r>
              <a:rPr lang="lt-LT" dirty="0" smtClean="0"/>
              <a:t>rodikliai</a:t>
            </a:r>
            <a:endParaRPr lang="lt-LT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6" name="Text Box 9"/>
          <p:cNvSpPr txBox="1">
            <a:spLocks noChangeArrowheads="1"/>
          </p:cNvSpPr>
          <p:nvPr/>
        </p:nvSpPr>
        <p:spPr bwMode="auto">
          <a:xfrm>
            <a:off x="3041650" y="3698875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sz="2000" b="1">
                <a:solidFill>
                  <a:schemeClr val="bg1"/>
                </a:solidFill>
              </a:rPr>
              <a:t>51</a:t>
            </a:r>
            <a:r>
              <a:rPr lang="en-US" sz="2000" b="1">
                <a:solidFill>
                  <a:schemeClr val="bg1"/>
                </a:solidFill>
              </a:rPr>
              <a:t>%</a:t>
            </a:r>
            <a:endParaRPr lang="lt-LT" sz="2000" b="1">
              <a:solidFill>
                <a:schemeClr val="bg1"/>
              </a:solidFill>
            </a:endParaRPr>
          </a:p>
        </p:txBody>
      </p:sp>
      <p:sp>
        <p:nvSpPr>
          <p:cNvPr id="64517" name="Text Box 10"/>
          <p:cNvSpPr txBox="1">
            <a:spLocks noChangeArrowheads="1"/>
          </p:cNvSpPr>
          <p:nvPr/>
        </p:nvSpPr>
        <p:spPr bwMode="auto">
          <a:xfrm>
            <a:off x="1106488" y="4329113"/>
            <a:ext cx="495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29%</a:t>
            </a:r>
            <a:endParaRPr lang="lt-LT" sz="1800" b="1">
              <a:solidFill>
                <a:schemeClr val="bg1"/>
              </a:solidFill>
            </a:endParaRPr>
          </a:p>
        </p:txBody>
      </p:sp>
      <p:sp>
        <p:nvSpPr>
          <p:cNvPr id="64518" name="Text Box 11"/>
          <p:cNvSpPr txBox="1">
            <a:spLocks noChangeArrowheads="1"/>
          </p:cNvSpPr>
          <p:nvPr/>
        </p:nvSpPr>
        <p:spPr bwMode="auto">
          <a:xfrm>
            <a:off x="1196975" y="2979738"/>
            <a:ext cx="495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12</a:t>
            </a:r>
            <a:r>
              <a:rPr lang="en-US" sz="1600" b="1">
                <a:solidFill>
                  <a:schemeClr val="bg1"/>
                </a:solidFill>
              </a:rPr>
              <a:t>%</a:t>
            </a:r>
            <a:endParaRPr lang="lt-LT" sz="1600" b="1">
              <a:solidFill>
                <a:schemeClr val="bg1"/>
              </a:solidFill>
            </a:endParaRPr>
          </a:p>
        </p:txBody>
      </p:sp>
      <p:sp>
        <p:nvSpPr>
          <p:cNvPr id="64519" name="Oval 17"/>
          <p:cNvSpPr>
            <a:spLocks noChangeAspect="1" noChangeArrowheads="1"/>
          </p:cNvSpPr>
          <p:nvPr/>
        </p:nvSpPr>
        <p:spPr bwMode="auto">
          <a:xfrm>
            <a:off x="1376363" y="2979738"/>
            <a:ext cx="1665287" cy="16192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endParaRPr lang="lt-LT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8081963" y="3473450"/>
            <a:ext cx="49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sz="2000" b="1">
                <a:solidFill>
                  <a:schemeClr val="bg1"/>
                </a:solidFill>
              </a:rPr>
              <a:t>39</a:t>
            </a:r>
            <a:r>
              <a:rPr lang="en-US" sz="2000" b="1">
                <a:solidFill>
                  <a:schemeClr val="bg1"/>
                </a:solidFill>
              </a:rPr>
              <a:t>%</a:t>
            </a:r>
            <a:endParaRPr lang="lt-LT" sz="2000" b="1">
              <a:solidFill>
                <a:schemeClr val="bg1"/>
              </a:solidFill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192838" y="4284663"/>
            <a:ext cx="49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sz="2000" b="1">
                <a:solidFill>
                  <a:schemeClr val="bg1"/>
                </a:solidFill>
              </a:rPr>
              <a:t>18</a:t>
            </a:r>
            <a:r>
              <a:rPr lang="en-US" sz="2000" b="1">
                <a:solidFill>
                  <a:schemeClr val="bg1"/>
                </a:solidFill>
              </a:rPr>
              <a:t>%</a:t>
            </a:r>
            <a:endParaRPr lang="lt-LT" sz="2000" b="1">
              <a:solidFill>
                <a:schemeClr val="bg1"/>
              </a:solidFill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872189" y="1570058"/>
            <a:ext cx="2610418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Pajamų struktūra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213564" y="1570144"/>
            <a:ext cx="3508498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lt-LT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Veiklos </a:t>
            </a: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pelno struktūra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690906"/>
              </p:ext>
            </p:extLst>
          </p:nvPr>
        </p:nvGraphicFramePr>
        <p:xfrm>
          <a:off x="-5081" y="2671097"/>
          <a:ext cx="3702232" cy="236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2"/>
          <a:stretch/>
        </p:blipFill>
        <p:spPr bwMode="auto">
          <a:xfrm>
            <a:off x="3626895" y="2273242"/>
            <a:ext cx="2384018" cy="43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121599"/>
              </p:ext>
            </p:extLst>
          </p:nvPr>
        </p:nvGraphicFramePr>
        <p:xfrm>
          <a:off x="5472100" y="2726149"/>
          <a:ext cx="3915435" cy="225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95273" y="908720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t-LT" noProof="0" dirty="0" smtClean="0"/>
              <a:t>							Finansiniai rodikliai</a:t>
            </a:r>
          </a:p>
        </p:txBody>
      </p:sp>
      <p:sp>
        <p:nvSpPr>
          <p:cNvPr id="4" name="Rectangle 1058"/>
          <p:cNvSpPr txBox="1">
            <a:spLocks noChangeArrowheads="1"/>
          </p:cNvSpPr>
          <p:nvPr/>
        </p:nvSpPr>
        <p:spPr>
          <a:xfrm>
            <a:off x="296525" y="1133745"/>
            <a:ext cx="7020780" cy="85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Produktų </a:t>
            </a:r>
            <a:r>
              <a:rPr lang="lt-LT" dirty="0">
                <a:solidFill>
                  <a:schemeClr val="accent6">
                    <a:lumMod val="75000"/>
                  </a:schemeClr>
                </a:solidFill>
              </a:rPr>
              <a:t>ir paslaugų  </a:t>
            </a: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savikaina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2190" y="813504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4785" y="4716142"/>
            <a:ext cx="19295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400" smtClean="0">
                <a:solidFill>
                  <a:schemeClr val="tx1"/>
                </a:solidFill>
              </a:rPr>
              <a:t>* Gamybinio turto draudimo, priežiūros ir remonto išlaidos, mažavertis inventorius, kuras ir kt.</a:t>
            </a:r>
            <a:endParaRPr lang="lt-LT" sz="14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49280"/>
            <a:ext cx="9144000" cy="5516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 anchorCtr="0">
            <a:noAutofit/>
          </a:bodyPr>
          <a:lstStyle/>
          <a:p>
            <a:pPr algn="ctr"/>
            <a:r>
              <a:rPr lang="lt-L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Savikaina </a:t>
            </a:r>
            <a:r>
              <a:rPr lang="lt-L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siekė 1 </a:t>
            </a:r>
            <a:r>
              <a:rPr lang="lt-L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243 mln. Lt </a:t>
            </a:r>
            <a:r>
              <a:rPr lang="lt-L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sumažėjo 2 proc.</a:t>
            </a:r>
            <a:endParaRPr lang="lt-LT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955172"/>
              </p:ext>
            </p:extLst>
          </p:nvPr>
        </p:nvGraphicFramePr>
        <p:xfrm>
          <a:off x="566555" y="1919058"/>
          <a:ext cx="616568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0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t-LT" noProof="0" dirty="0" smtClean="0"/>
              <a:t>							Finansiniai rodikliai</a:t>
            </a:r>
          </a:p>
        </p:txBody>
      </p:sp>
      <p:sp>
        <p:nvSpPr>
          <p:cNvPr id="4" name="Rectangle 1058"/>
          <p:cNvSpPr txBox="1">
            <a:spLocks noChangeArrowheads="1"/>
          </p:cNvSpPr>
          <p:nvPr/>
        </p:nvSpPr>
        <p:spPr>
          <a:xfrm>
            <a:off x="296525" y="1133745"/>
            <a:ext cx="7020780" cy="85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Veiklos sąnaudų struktūra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2190" y="813504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596708"/>
              </p:ext>
            </p:extLst>
          </p:nvPr>
        </p:nvGraphicFramePr>
        <p:xfrm>
          <a:off x="656565" y="2015530"/>
          <a:ext cx="6210690" cy="39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17205" y="4689140"/>
            <a:ext cx="2610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*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lt-LT" sz="1400" dirty="0" smtClean="0">
                <a:solidFill>
                  <a:schemeClr val="tx1"/>
                </a:solidFill>
              </a:rPr>
              <a:t>Įvairios </a:t>
            </a:r>
            <a:r>
              <a:rPr lang="lt-LT" sz="1400" dirty="0">
                <a:solidFill>
                  <a:schemeClr val="tx1"/>
                </a:solidFill>
              </a:rPr>
              <a:t>draudimo išlaidos, banko mokesčiai, kiti mokesčiai, komandiruotės, kuras, nuoma, eksploatacinės išlaidos ir </a:t>
            </a:r>
            <a:r>
              <a:rPr lang="lt-LT" sz="1400" dirty="0" smtClean="0">
                <a:solidFill>
                  <a:schemeClr val="tx1"/>
                </a:solidFill>
              </a:rPr>
              <a:t>k</a:t>
            </a:r>
            <a:r>
              <a:rPr lang="en-US" sz="1400" dirty="0" smtClean="0">
                <a:solidFill>
                  <a:schemeClr val="tx1"/>
                </a:solidFill>
              </a:rPr>
              <a:t>t</a:t>
            </a:r>
            <a:r>
              <a:rPr lang="lt-LT" sz="1400" dirty="0" smtClean="0">
                <a:solidFill>
                  <a:schemeClr val="tx1"/>
                </a:solidFill>
              </a:rPr>
              <a:t>.</a:t>
            </a:r>
            <a:endParaRPr lang="lt-LT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49280"/>
            <a:ext cx="9144000" cy="5516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 anchorCtr="0">
            <a:no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Veiklos sąnaudos sudarė 48,9 mln. Lt ir buvo 25 proc. mažesnės.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9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6261812"/>
              </p:ext>
            </p:extLst>
          </p:nvPr>
        </p:nvGraphicFramePr>
        <p:xfrm>
          <a:off x="1736685" y="1223755"/>
          <a:ext cx="5593972" cy="508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lt-LT" noProof="0" dirty="0" smtClean="0"/>
              <a:t>							Veiklos segmentai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76633" y="3144851"/>
            <a:ext cx="1505112" cy="1177519"/>
            <a:chOff x="3166835" y="4285097"/>
            <a:chExt cx="1210024" cy="786515"/>
          </a:xfrm>
          <a:blipFill>
            <a:blip r:embed="rId7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3166835" y="4285097"/>
              <a:ext cx="1210024" cy="786515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205229" y="4323491"/>
              <a:ext cx="1133236" cy="7097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300" kern="1200" dirty="0"/>
            </a:p>
          </p:txBody>
        </p:sp>
      </p:grp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251520" y="3271313"/>
            <a:ext cx="1435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lt-LT" sz="2000" b="1" dirty="0">
                <a:solidFill>
                  <a:schemeClr val="tx1"/>
                </a:solidFill>
              </a:rPr>
              <a:t>Prekės </a:t>
            </a:r>
          </a:p>
          <a:p>
            <a:pPr algn="r" eaLnBrk="1" hangingPunct="1"/>
            <a:r>
              <a:rPr lang="lt-LT" sz="2000" b="1" dirty="0">
                <a:solidFill>
                  <a:schemeClr val="tx1"/>
                </a:solidFill>
              </a:rPr>
              <a:t>žemės ūkiui</a:t>
            </a:r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3077476" y="2773616"/>
            <a:ext cx="3169895" cy="30777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Žemės </a:t>
            </a:r>
            <a:r>
              <a:rPr lang="lt-LT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ūkio produktų gamyba</a:t>
            </a:r>
            <a:endParaRPr lang="lt-LT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5562109" y="5063752"/>
            <a:ext cx="120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lt-LT" sz="2000" b="1" dirty="0">
                <a:solidFill>
                  <a:schemeClr val="tx1"/>
                </a:solidFill>
              </a:rPr>
              <a:t>Žaliavos</a:t>
            </a:r>
          </a:p>
          <a:p>
            <a:pPr algn="r" eaLnBrk="1" hangingPunct="1"/>
            <a:r>
              <a:rPr lang="lt-LT" sz="2000" b="1" dirty="0">
                <a:solidFill>
                  <a:schemeClr val="tx1"/>
                </a:solidFill>
              </a:rPr>
              <a:t>pašarams</a:t>
            </a:r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7304347" y="3177753"/>
            <a:ext cx="183965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lt-LT" sz="2000" b="1" dirty="0">
                <a:solidFill>
                  <a:schemeClr val="tx1"/>
                </a:solidFill>
              </a:rPr>
              <a:t>Kitos prekės</a:t>
            </a:r>
          </a:p>
          <a:p>
            <a:pPr algn="r" eaLnBrk="1" hangingPunct="1"/>
            <a:r>
              <a:rPr lang="lt-LT" sz="2000" b="1" dirty="0">
                <a:solidFill>
                  <a:schemeClr val="tx1"/>
                </a:solidFill>
              </a:rPr>
              <a:t>ir </a:t>
            </a:r>
            <a:r>
              <a:rPr lang="lt-LT" sz="2000" b="1" dirty="0" smtClean="0">
                <a:solidFill>
                  <a:schemeClr val="tx1"/>
                </a:solidFill>
              </a:rPr>
              <a:t>paslaugos</a:t>
            </a:r>
          </a:p>
          <a:p>
            <a:pPr algn="r" eaLnBrk="1" hangingPunct="1"/>
            <a:r>
              <a:rPr lang="lt-LT" sz="1400" b="1" dirty="0" smtClean="0">
                <a:solidFill>
                  <a:schemeClr val="tx1"/>
                </a:solidFill>
              </a:rPr>
              <a:t>(elevatorių paslaugos, </a:t>
            </a:r>
          </a:p>
          <a:p>
            <a:pPr algn="r" eaLnBrk="1" hangingPunct="1"/>
            <a:r>
              <a:rPr lang="lt-LT" sz="1400" b="1" dirty="0" smtClean="0">
                <a:solidFill>
                  <a:schemeClr val="tx1"/>
                </a:solidFill>
              </a:rPr>
              <a:t>kietasis biokuras)</a:t>
            </a:r>
            <a:endParaRPr lang="lt-LT" sz="1400" b="1" dirty="0">
              <a:solidFill>
                <a:schemeClr val="tx1"/>
              </a:solidFill>
            </a:endParaRP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5511404" y="1358770"/>
            <a:ext cx="1781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lt-LT" sz="2000" b="1" dirty="0">
                <a:solidFill>
                  <a:schemeClr val="tx1"/>
                </a:solidFill>
              </a:rPr>
              <a:t>Grūdai ir</a:t>
            </a:r>
          </a:p>
          <a:p>
            <a:pPr algn="l" eaLnBrk="1" hangingPunct="1"/>
            <a:r>
              <a:rPr lang="lt-LT" sz="2000" b="1" dirty="0">
                <a:solidFill>
                  <a:schemeClr val="tx1"/>
                </a:solidFill>
              </a:rPr>
              <a:t>aliejinės sėklos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490993" y="3576345"/>
            <a:ext cx="285640" cy="31503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Right Arrow 33"/>
          <p:cNvSpPr/>
          <p:nvPr/>
        </p:nvSpPr>
        <p:spPr>
          <a:xfrm flipH="1">
            <a:off x="5281744" y="3576091"/>
            <a:ext cx="280365" cy="31503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Right Arrow 35"/>
          <p:cNvSpPr/>
          <p:nvPr/>
        </p:nvSpPr>
        <p:spPr>
          <a:xfrm rot="5400000" flipH="1">
            <a:off x="4240053" y="4442616"/>
            <a:ext cx="596478" cy="31503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Right Arrow 37"/>
          <p:cNvSpPr/>
          <p:nvPr/>
        </p:nvSpPr>
        <p:spPr>
          <a:xfrm rot="5400000" flipH="1">
            <a:off x="4348355" y="2426233"/>
            <a:ext cx="379731" cy="31503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17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lt-LT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Verslo geografija ir logistika</a:t>
            </a:r>
          </a:p>
        </p:txBody>
      </p:sp>
      <p:sp>
        <p:nvSpPr>
          <p:cNvPr id="201735" name="Text Box 44"/>
          <p:cNvSpPr txBox="1">
            <a:spLocks noChangeArrowheads="1"/>
          </p:cNvSpPr>
          <p:nvPr/>
        </p:nvSpPr>
        <p:spPr bwMode="auto">
          <a:xfrm>
            <a:off x="1993900" y="5784850"/>
            <a:ext cx="7150099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 anchor="ctr"/>
          <a:lstStyle>
            <a:lvl1pPr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1pPr>
            <a:lvl2pPr marL="742950" indent="-28575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2pPr>
            <a:lvl3pPr marL="11430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3pPr>
            <a:lvl4pPr marL="16002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4pPr>
            <a:lvl5pPr marL="2057400" indent="-228600" algn="ctr" eaLnBrk="0" hangingPunct="0">
              <a:defRPr sz="4400">
                <a:solidFill>
                  <a:srgbClr val="A5CC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CC00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20000"/>
            </a:pPr>
            <a:r>
              <a:rPr lang="lt-LT" sz="2000" b="1" dirty="0">
                <a:solidFill>
                  <a:schemeClr val="bg1"/>
                </a:solidFill>
              </a:rPr>
              <a:t>laivų per metus, </a:t>
            </a:r>
            <a:r>
              <a:rPr lang="lt-LT" sz="2000" b="1" dirty="0" smtClean="0">
                <a:solidFill>
                  <a:schemeClr val="bg1"/>
                </a:solidFill>
              </a:rPr>
              <a:t>laivų </a:t>
            </a:r>
            <a:r>
              <a:rPr lang="lt-LT" sz="2000" b="1" dirty="0">
                <a:solidFill>
                  <a:schemeClr val="bg1"/>
                </a:solidFill>
              </a:rPr>
              <a:t>dydis nuo 6</a:t>
            </a:r>
            <a:r>
              <a:rPr lang="en-US" sz="2000" b="1" dirty="0">
                <a:solidFill>
                  <a:schemeClr val="bg1"/>
                </a:solidFill>
              </a:rPr>
              <a:t>00 </a:t>
            </a:r>
            <a:r>
              <a:rPr lang="lt-LT" sz="2000" b="1" dirty="0">
                <a:solidFill>
                  <a:schemeClr val="bg1"/>
                </a:solidFill>
              </a:rPr>
              <a:t>iki </a:t>
            </a:r>
            <a:r>
              <a:rPr lang="en-US" sz="2000" b="1" dirty="0">
                <a:solidFill>
                  <a:schemeClr val="bg1"/>
                </a:solidFill>
              </a:rPr>
              <a:t> 60.000 </a:t>
            </a:r>
            <a:r>
              <a:rPr lang="lt-LT" sz="2000" b="1" dirty="0" err="1">
                <a:solidFill>
                  <a:schemeClr val="bg1"/>
                </a:solidFill>
              </a:rPr>
              <a:t>dwt</a:t>
            </a:r>
            <a:r>
              <a:rPr lang="lt-LT" sz="2000" b="1" dirty="0">
                <a:solidFill>
                  <a:schemeClr val="bg1"/>
                </a:solidFill>
                <a:latin typeface="Arial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1764179"/>
              </p:ext>
            </p:extLst>
          </p:nvPr>
        </p:nvGraphicFramePr>
        <p:xfrm>
          <a:off x="8350" y="953725"/>
          <a:ext cx="237574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8097793"/>
              </p:ext>
            </p:extLst>
          </p:nvPr>
        </p:nvGraphicFramePr>
        <p:xfrm>
          <a:off x="1511660" y="1268760"/>
          <a:ext cx="6096000" cy="486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81816542"/>
              </p:ext>
            </p:extLst>
          </p:nvPr>
        </p:nvGraphicFramePr>
        <p:xfrm>
          <a:off x="701570" y="1313765"/>
          <a:ext cx="1706245" cy="168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" name="Text Box 15"/>
          <p:cNvSpPr txBox="1"/>
          <p:nvPr/>
        </p:nvSpPr>
        <p:spPr>
          <a:xfrm>
            <a:off x="1742695" y="1808820"/>
            <a:ext cx="545465" cy="49911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lt-LT" sz="1100" b="1" dirty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Prekyba vietinėje rinkoje</a:t>
            </a:r>
            <a:endParaRPr lang="lt-LT" sz="11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Text Box 11"/>
          <p:cNvSpPr txBox="1"/>
          <p:nvPr/>
        </p:nvSpPr>
        <p:spPr>
          <a:xfrm>
            <a:off x="791580" y="1921235"/>
            <a:ext cx="647700" cy="4133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lt-LT" sz="1300" b="1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Užsienio </a:t>
            </a:r>
            <a:endParaRPr lang="lt-LT" sz="1100" dirty="0">
              <a:effectLst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lt-LT" sz="1300" b="1" dirty="0">
                <a:solidFill>
                  <a:srgbClr val="FFFFFF"/>
                </a:solidFill>
                <a:effectLst/>
                <a:ea typeface="Times New Roman"/>
                <a:cs typeface="Times New Roman"/>
              </a:rPr>
              <a:t>prekyba</a:t>
            </a:r>
            <a:endParaRPr lang="lt-LT" sz="1100" dirty="0">
              <a:effectLst/>
              <a:ea typeface="Times New Roman"/>
              <a:cs typeface="Times New Roman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069364825"/>
              </p:ext>
            </p:extLst>
          </p:nvPr>
        </p:nvGraphicFramePr>
        <p:xfrm>
          <a:off x="701570" y="3969060"/>
          <a:ext cx="1706245" cy="168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2" name="Text Box 15"/>
          <p:cNvSpPr txBox="1"/>
          <p:nvPr/>
        </p:nvSpPr>
        <p:spPr>
          <a:xfrm>
            <a:off x="1721167" y="4374105"/>
            <a:ext cx="545465" cy="24955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lt-LT" sz="2400" b="1" dirty="0" smtClean="0">
                <a:solidFill>
                  <a:schemeClr val="tx1"/>
                </a:solidFill>
                <a:effectLst/>
                <a:latin typeface="Calibri"/>
                <a:ea typeface="Times New Roman"/>
                <a:cs typeface="Times New Roman"/>
              </a:rPr>
              <a:t>CIF</a:t>
            </a:r>
            <a:endParaRPr lang="lt-LT" sz="24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Text Box 11"/>
          <p:cNvSpPr txBox="1"/>
          <p:nvPr/>
        </p:nvSpPr>
        <p:spPr>
          <a:xfrm>
            <a:off x="791580" y="4743890"/>
            <a:ext cx="647700" cy="4133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lt-LT" sz="2400" b="1" dirty="0" smtClean="0">
                <a:solidFill>
                  <a:srgbClr val="FFFFFF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FOB</a:t>
            </a:r>
            <a:endParaRPr lang="lt-LT" sz="2400" dirty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r="10601"/>
          <a:stretch/>
        </p:blipFill>
        <p:spPr>
          <a:xfrm>
            <a:off x="7872999" y="1244500"/>
            <a:ext cx="1280556" cy="48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0" dirty="0" smtClean="0"/>
              <a:t>						Investicijos: grūdų saugyklų plėtra</a:t>
            </a:r>
            <a:endParaRPr lang="lt-LT" noProof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3" y="1493785"/>
            <a:ext cx="3981450" cy="3452812"/>
          </a:xfrm>
        </p:spPr>
      </p:pic>
      <p:sp>
        <p:nvSpPr>
          <p:cNvPr id="9" name="Rectangle 8"/>
          <p:cNvSpPr/>
          <p:nvPr/>
        </p:nvSpPr>
        <p:spPr>
          <a:xfrm>
            <a:off x="4842030" y="1407375"/>
            <a:ext cx="39604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b="1" smtClean="0">
                <a:solidFill>
                  <a:schemeClr val="tx1"/>
                </a:solidFill>
              </a:rPr>
              <a:t>Baigtos statyti naujos bendros 25,2 tūkst. tonų talpos grūdų saugojimo talpyklos.</a:t>
            </a:r>
          </a:p>
          <a:p>
            <a:endParaRPr lang="lt-LT" sz="1800" b="1" smtClean="0">
              <a:solidFill>
                <a:schemeClr val="tx1"/>
              </a:solidFill>
            </a:endParaRPr>
          </a:p>
          <a:p>
            <a:r>
              <a:rPr lang="lt-LT" sz="1800" b="1" smtClean="0">
                <a:solidFill>
                  <a:schemeClr val="tx1"/>
                </a:solidFill>
              </a:rPr>
              <a:t>Bendra nuosavų Grupės saugyklų talpa viršija 177 tūkst. tonų, iš jų 155 tūkst. tonų skirta grūdams.</a:t>
            </a:r>
          </a:p>
          <a:p>
            <a:endParaRPr lang="lt-LT" sz="1800" b="1" smtClean="0">
              <a:solidFill>
                <a:schemeClr val="tx1"/>
              </a:solidFill>
            </a:endParaRPr>
          </a:p>
          <a:p>
            <a:r>
              <a:rPr lang="lt-LT" sz="1800" b="1" smtClean="0">
                <a:solidFill>
                  <a:schemeClr val="tx1"/>
                </a:solidFill>
              </a:rPr>
              <a:t>Grupės grūdų saugyklos priėmė ir paruošė eksportui 363 tūkst. tonų grūdų – 25% daugiau nei pernai.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4071" y="5096780"/>
            <a:ext cx="3600400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b="1" smtClean="0">
                <a:solidFill>
                  <a:schemeClr val="tx1"/>
                </a:solidFill>
              </a:rPr>
              <a:t>Nuosavos Grupės grūdų saugyklos</a:t>
            </a:r>
          </a:p>
          <a:p>
            <a:r>
              <a:rPr lang="lt-LT" sz="1400" b="1" smtClean="0">
                <a:solidFill>
                  <a:schemeClr val="tx1"/>
                </a:solidFill>
              </a:rPr>
              <a:t>2011–2012  metais pastatytos naujos Grupės  grūdų saugyklos</a:t>
            </a:r>
          </a:p>
          <a:p>
            <a:r>
              <a:rPr lang="lt-LT" sz="1400" b="1" smtClean="0">
                <a:solidFill>
                  <a:schemeClr val="tx1"/>
                </a:solidFill>
              </a:rPr>
              <a:t>Kartu su partneriais statoma grūdų saugykla</a:t>
            </a:r>
          </a:p>
          <a:p>
            <a:pPr>
              <a:lnSpc>
                <a:spcPct val="200000"/>
              </a:lnSpc>
            </a:pPr>
            <a:r>
              <a:rPr lang="lt-LT" sz="1400" b="1" smtClean="0">
                <a:solidFill>
                  <a:schemeClr val="tx1"/>
                </a:solidFill>
              </a:rPr>
              <a:t>Derlingiausios žemės</a:t>
            </a:r>
          </a:p>
        </p:txBody>
      </p:sp>
      <p:sp>
        <p:nvSpPr>
          <p:cNvPr id="11" name="Oval 10"/>
          <p:cNvSpPr/>
          <p:nvPr/>
        </p:nvSpPr>
        <p:spPr>
          <a:xfrm>
            <a:off x="499045" y="5123175"/>
            <a:ext cx="225025" cy="222430"/>
          </a:xfrm>
          <a:prstGeom prst="ellipse">
            <a:avLst/>
          </a:prstGeom>
          <a:solidFill>
            <a:srgbClr val="EF9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 11"/>
          <p:cNvSpPr/>
          <p:nvPr/>
        </p:nvSpPr>
        <p:spPr>
          <a:xfrm>
            <a:off x="499046" y="5381686"/>
            <a:ext cx="225025" cy="222430"/>
          </a:xfrm>
          <a:prstGeom prst="ellipse">
            <a:avLst/>
          </a:prstGeom>
          <a:solidFill>
            <a:srgbClr val="003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499043" y="5817022"/>
            <a:ext cx="225025" cy="2224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Rectangle 13"/>
          <p:cNvSpPr/>
          <p:nvPr/>
        </p:nvSpPr>
        <p:spPr>
          <a:xfrm>
            <a:off x="4862720" y="5281446"/>
            <a:ext cx="3960441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lt-L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Viso per du metus į </a:t>
            </a:r>
            <a:r>
              <a:rPr lang="lt-L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grūdų saugyklų plėtrą investuota 17,8  mln. </a:t>
            </a:r>
            <a:r>
              <a:rPr lang="lt-L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litų</a:t>
            </a:r>
            <a:r>
              <a:rPr lang="lt-L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lt-LT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046" y="6158206"/>
            <a:ext cx="225027" cy="213428"/>
          </a:xfrm>
          <a:prstGeom prst="rect">
            <a:avLst/>
          </a:prstGeom>
          <a:solidFill>
            <a:srgbClr val="9AC4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13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noProof="0" dirty="0" smtClean="0"/>
              <a:t>				Investicijos: žemės ūkio gamybos plėtra</a:t>
            </a:r>
            <a:endParaRPr lang="lt-L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42129" y="1403775"/>
            <a:ext cx="3285365" cy="3510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800" dirty="0" smtClean="0"/>
              <a:t>Grupės žemės ūkio bendrovės  dirba &gt; 11 </a:t>
            </a:r>
            <a:r>
              <a:rPr lang="lt-LT" sz="1800" dirty="0"/>
              <a:t>400 ha </a:t>
            </a:r>
            <a:r>
              <a:rPr lang="lt-LT" sz="1800" dirty="0" smtClean="0"/>
              <a:t>žemės </a:t>
            </a:r>
            <a:r>
              <a:rPr lang="en-US" sz="1800" dirty="0" smtClean="0"/>
              <a:t> (</a:t>
            </a:r>
            <a:r>
              <a:rPr lang="en-US" sz="1800" dirty="0" err="1" smtClean="0"/>
              <a:t>arba</a:t>
            </a:r>
            <a:r>
              <a:rPr lang="en-US" sz="1800" dirty="0" smtClean="0"/>
              <a:t> </a:t>
            </a:r>
            <a:r>
              <a:rPr lang="lt-LT" sz="1800" dirty="0" smtClean="0"/>
              <a:t>~</a:t>
            </a:r>
            <a:r>
              <a:rPr lang="en-US" sz="1800" dirty="0" smtClean="0"/>
              <a:t>14 000 ha</a:t>
            </a:r>
            <a:r>
              <a:rPr lang="lt-LT" sz="1800" dirty="0" smtClean="0"/>
              <a:t>,</a:t>
            </a:r>
            <a:r>
              <a:rPr lang="en-US" sz="1800" dirty="0" smtClean="0"/>
              <a:t> </a:t>
            </a:r>
            <a:r>
              <a:rPr lang="lt-LT" sz="1800" dirty="0" smtClean="0"/>
              <a:t>įtraukus Labūnavos ŽŪB) ir  išaugina 40 000 tonų grūdų</a:t>
            </a:r>
            <a:r>
              <a:rPr lang="lt-LT" sz="1800" dirty="0"/>
              <a:t>, jų konsoliduota apyvarta siekia apie 47 </a:t>
            </a:r>
            <a:r>
              <a:rPr lang="lt-LT" sz="1800" dirty="0" err="1"/>
              <a:t>mln</a:t>
            </a:r>
            <a:r>
              <a:rPr lang="lt-LT" sz="1800" dirty="0"/>
              <a:t>. Lt. </a:t>
            </a:r>
            <a:endParaRPr lang="lt-LT" sz="1800" dirty="0" smtClean="0"/>
          </a:p>
          <a:p>
            <a:pPr marL="0" indent="0">
              <a:buNone/>
            </a:pPr>
            <a:endParaRPr lang="lt-LT" sz="1800" dirty="0" smtClean="0"/>
          </a:p>
          <a:p>
            <a:pPr marL="0" indent="0">
              <a:buNone/>
            </a:pPr>
            <a:r>
              <a:rPr lang="lt-LT" sz="1800" dirty="0" smtClean="0"/>
              <a:t>Grupė taip pat yra viena didžiausių pieno tiekėjų Lietuvoje, pristatanti apie 12 tūkstančių tonų pieno per metus.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6" y="1493785"/>
            <a:ext cx="4969820" cy="3725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679250"/>
            <a:ext cx="9144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Grupė toliau investuos į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žemės ūkio įmonių bei žemės ūkio paskirties žemės įsigijimą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5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9139238" cy="6111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t-LT" noProof="0" dirty="0" smtClean="0"/>
              <a:t>							Grupės </a:t>
            </a:r>
            <a:r>
              <a:rPr lang="lt-LT" noProof="0" dirty="0"/>
              <a:t>tikslai 2012–2013 metais</a:t>
            </a:r>
            <a:endParaRPr lang="lt-LT" noProof="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3635229"/>
              </p:ext>
            </p:extLst>
          </p:nvPr>
        </p:nvGraphicFramePr>
        <p:xfrm>
          <a:off x="1511660" y="1268760"/>
          <a:ext cx="6096000" cy="486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152000" y="3654025"/>
            <a:ext cx="1273845" cy="828000"/>
            <a:chOff x="0" y="1933091"/>
            <a:chExt cx="1775430" cy="1154029"/>
          </a:xfrm>
          <a:blipFill>
            <a:blip r:embed="rId8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6335" y="1989426"/>
              <a:ext cx="1662760" cy="10413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151622" y="1368265"/>
            <a:ext cx="1273845" cy="828000"/>
            <a:chOff x="3817187" y="1951316"/>
            <a:chExt cx="1775430" cy="11540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3817187" y="1951316"/>
              <a:ext cx="1775430" cy="1154029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873522" y="2007651"/>
              <a:ext cx="1662760" cy="10413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152000" y="2438995"/>
            <a:ext cx="1273845" cy="828000"/>
            <a:chOff x="0" y="1933091"/>
            <a:chExt cx="1775430" cy="11540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blipFill rotWithShape="0">
              <a:blip r:embed="rId10"/>
              <a:stretch>
                <a:fillRect/>
              </a:stretch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56335" y="1989426"/>
              <a:ext cx="1662760" cy="10413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152000" y="5004175"/>
            <a:ext cx="1273845" cy="828000"/>
            <a:chOff x="0" y="1933091"/>
            <a:chExt cx="1775430" cy="1154029"/>
          </a:xfrm>
          <a:blipFill>
            <a:blip r:embed="rId11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56335" y="1989426"/>
              <a:ext cx="1662760" cy="10413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5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8966"/>
              </p:ext>
            </p:extLst>
          </p:nvPr>
        </p:nvGraphicFramePr>
        <p:xfrm>
          <a:off x="1376645" y="593685"/>
          <a:ext cx="5751195" cy="549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3675"/>
            <a:ext cx="9144000" cy="610728"/>
          </a:xfrm>
        </p:spPr>
        <p:txBody>
          <a:bodyPr/>
          <a:lstStyle/>
          <a:p>
            <a:pPr algn="l"/>
            <a:r>
              <a:rPr lang="lt-LT" noProof="0" dirty="0" smtClean="0"/>
              <a:t>							Misija</a:t>
            </a:r>
            <a:endParaRPr lang="lt-LT" noProof="0" dirty="0"/>
          </a:p>
        </p:txBody>
      </p:sp>
      <p:sp>
        <p:nvSpPr>
          <p:cNvPr id="5" name="Rectangle 4"/>
          <p:cNvSpPr/>
          <p:nvPr/>
        </p:nvSpPr>
        <p:spPr>
          <a:xfrm>
            <a:off x="0" y="5859270"/>
            <a:ext cx="9144000" cy="6416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 anchorCtr="0">
            <a:no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Vizija – lyderystė </a:t>
            </a:r>
            <a:r>
              <a:rPr lang="lt-L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Baltijos </a:t>
            </a:r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šalių </a:t>
            </a:r>
            <a:r>
              <a:rPr lang="lt-L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agroverslo</a:t>
            </a:r>
            <a:r>
              <a:rPr lang="lt-L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sektoriuje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8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9139238" cy="6111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t-LT" noProof="0" dirty="0" smtClean="0"/>
              <a:t>						Grupė 2012–2013 metais investuos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4325644"/>
              </p:ext>
            </p:extLst>
          </p:nvPr>
        </p:nvGraphicFramePr>
        <p:xfrm>
          <a:off x="1511660" y="1268760"/>
          <a:ext cx="6096000" cy="45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151621" y="3433586"/>
            <a:ext cx="1273845" cy="828000"/>
            <a:chOff x="0" y="1933091"/>
            <a:chExt cx="1775430" cy="1154029"/>
          </a:xfrm>
          <a:blipFill>
            <a:blip r:embed="rId8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6335" y="1989426"/>
              <a:ext cx="1662760" cy="10413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151622" y="1368266"/>
            <a:ext cx="1273845" cy="828000"/>
            <a:chOff x="3817186" y="1951317"/>
            <a:chExt cx="1775430" cy="11540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3817186" y="1951317"/>
              <a:ext cx="1775430" cy="1154029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873522" y="2007651"/>
              <a:ext cx="1662760" cy="10413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152000" y="2303875"/>
            <a:ext cx="1273845" cy="828000"/>
            <a:chOff x="0" y="1933091"/>
            <a:chExt cx="1775430" cy="11540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Rounded Rectangle 22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blipFill rotWithShape="0">
              <a:blip r:embed="rId10"/>
              <a:stretch>
                <a:fillRect/>
              </a:stretch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56335" y="1989426"/>
              <a:ext cx="1662760" cy="10413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152000" y="4554125"/>
            <a:ext cx="1273845" cy="828000"/>
            <a:chOff x="0" y="1933091"/>
            <a:chExt cx="1775430" cy="1154029"/>
          </a:xfrm>
          <a:blipFill>
            <a:blip r:embed="rId11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56335" y="1989426"/>
              <a:ext cx="1662760" cy="10413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6039290"/>
            <a:ext cx="9144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Investicijomis Grupė gerins veiklos infrastruktūrą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3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t-LT" noProof="0" dirty="0" smtClean="0"/>
              <a:t>							Prielaidos veiklos augimui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36062824"/>
              </p:ext>
            </p:extLst>
          </p:nvPr>
        </p:nvGraphicFramePr>
        <p:xfrm>
          <a:off x="1511660" y="1268760"/>
          <a:ext cx="6096000" cy="486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64931" y="3609020"/>
            <a:ext cx="1273845" cy="828000"/>
            <a:chOff x="0" y="1933091"/>
            <a:chExt cx="1775430" cy="1154029"/>
          </a:xfrm>
          <a:blipFill>
            <a:blip r:embed="rId8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6336" y="1989427"/>
              <a:ext cx="1662760" cy="10413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147147" y="4689140"/>
            <a:ext cx="1273845" cy="828000"/>
            <a:chOff x="0" y="1933091"/>
            <a:chExt cx="1775430" cy="1154029"/>
          </a:xfrm>
          <a:blipFill>
            <a:blip r:embed="rId9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56335" y="1989426"/>
              <a:ext cx="1662760" cy="10413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185916" y="1546375"/>
            <a:ext cx="1273845" cy="828000"/>
            <a:chOff x="0" y="1933091"/>
            <a:chExt cx="1775430" cy="1154029"/>
          </a:xfrm>
          <a:blipFill>
            <a:blip r:embed="rId10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ounded Rectangle 21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6335" y="1989426"/>
              <a:ext cx="1662760" cy="10413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187311" y="2618910"/>
            <a:ext cx="1273845" cy="828000"/>
            <a:chOff x="0" y="1933091"/>
            <a:chExt cx="1775430" cy="1154029"/>
          </a:xfrm>
          <a:blipFill>
            <a:blip r:embed="rId11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0" y="1933091"/>
              <a:ext cx="1775430" cy="1154029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6335" y="1989426"/>
              <a:ext cx="1662760" cy="10413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t-LT" sz="18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61072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lt-LT" dirty="0"/>
              <a:t>	</a:t>
            </a:r>
            <a:r>
              <a:rPr lang="lt-LT" dirty="0" smtClean="0"/>
              <a:t>						</a:t>
            </a:r>
            <a:r>
              <a:rPr lang="lt-LT" noProof="0" dirty="0" smtClean="0"/>
              <a:t>Svarbiausi įvykiai 2011–2012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7599392"/>
              </p:ext>
            </p:extLst>
          </p:nvPr>
        </p:nvGraphicFramePr>
        <p:xfrm>
          <a:off x="1916705" y="13911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02896" y="2618910"/>
            <a:ext cx="117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17%</a:t>
            </a:r>
            <a:endParaRPr lang="lt-LT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40" y="2942075"/>
            <a:ext cx="1219370" cy="9621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26" y="4292225"/>
            <a:ext cx="1219370" cy="9621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36280" y="3889123"/>
            <a:ext cx="117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19%</a:t>
            </a:r>
            <a:endParaRPr lang="lt-LT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59270"/>
            <a:ext cx="9144000" cy="6416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 anchorCtr="0">
            <a:no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Rezultatai buvo žymiai geresni nei 2010 – 2011 metais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lt-LT" noProof="0" dirty="0" smtClean="0"/>
              <a:t>							Svarbiausi įvykiai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9708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11660" y="1448780"/>
            <a:ext cx="117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lt-LT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6224" y="2624627"/>
            <a:ext cx="132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322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lt-LT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43" y="3031251"/>
            <a:ext cx="1219370" cy="9621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36" y="4326330"/>
            <a:ext cx="1219370" cy="9621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5693" y="4003165"/>
            <a:ext cx="1324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367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lt-LT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53" y="1985379"/>
            <a:ext cx="1219693" cy="962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2190" y="813504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949280"/>
            <a:ext cx="9162000" cy="5516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 anchorCtr="0">
            <a:no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Prekybos tonažą mažino įmonės pardavimas Ukrainoje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7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576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lt-LT" noProof="0" dirty="0" smtClean="0"/>
              <a:t>							Svarbiausi įvykiai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65460496"/>
              </p:ext>
            </p:extLst>
          </p:nvPr>
        </p:nvGraphicFramePr>
        <p:xfrm>
          <a:off x="1814287" y="1318338"/>
          <a:ext cx="6096000" cy="522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2190" y="813504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27" y="1718810"/>
            <a:ext cx="1219370" cy="9621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3820" y="1299213"/>
            <a:ext cx="135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407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lt-LT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83" y="2980553"/>
            <a:ext cx="1219370" cy="962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3888" y="2573905"/>
            <a:ext cx="135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lt-LT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339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lt-LT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9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t-LT" noProof="0" dirty="0" smtClean="0"/>
              <a:t>							Svarbiausi įvykiai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88653481"/>
              </p:ext>
            </p:extLst>
          </p:nvPr>
        </p:nvGraphicFramePr>
        <p:xfrm>
          <a:off x="1820530" y="13587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2190" y="813504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92117695"/>
              </p:ext>
            </p:extLst>
          </p:nvPr>
        </p:nvGraphicFramePr>
        <p:xfrm>
          <a:off x="2771800" y="4194085"/>
          <a:ext cx="5028220" cy="238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62010" y="5544000"/>
            <a:ext cx="1321001" cy="492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lt-LT" sz="3600" b="1" dirty="0" smtClean="0">
                <a:solidFill>
                  <a:srgbClr val="EF9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</a:t>
            </a:r>
            <a:r>
              <a:rPr lang="en-US" sz="3600" b="1" dirty="0" smtClean="0">
                <a:solidFill>
                  <a:srgbClr val="EF9B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lt-LT" sz="3600" b="1" dirty="0">
              <a:solidFill>
                <a:srgbClr val="EF9B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2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t-LT" noProof="0" dirty="0" smtClean="0"/>
              <a:t>							Finansiniai rodikliai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372328"/>
              </p:ext>
            </p:extLst>
          </p:nvPr>
        </p:nvGraphicFramePr>
        <p:xfrm>
          <a:off x="566555" y="2014962"/>
          <a:ext cx="6975775" cy="433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1058"/>
          <p:cNvSpPr txBox="1">
            <a:spLocks noChangeArrowheads="1"/>
          </p:cNvSpPr>
          <p:nvPr/>
        </p:nvSpPr>
        <p:spPr>
          <a:xfrm>
            <a:off x="791580" y="1403775"/>
            <a:ext cx="3465385" cy="611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Apyvarta, </a:t>
            </a:r>
            <a:r>
              <a:rPr lang="lt-LT" dirty="0" err="1" smtClean="0">
                <a:solidFill>
                  <a:schemeClr val="accent6">
                    <a:lumMod val="75000"/>
                  </a:schemeClr>
                </a:solidFill>
              </a:rPr>
              <a:t>mln</a:t>
            </a: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. Lt</a:t>
            </a:r>
          </a:p>
        </p:txBody>
      </p:sp>
    </p:spTree>
    <p:extLst>
      <p:ext uri="{BB962C8B-B14F-4D97-AF65-F5344CB8AC3E}">
        <p14:creationId xmlns:p14="http://schemas.microsoft.com/office/powerpoint/2010/main" val="36966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t-LT" noProof="0" dirty="0" smtClean="0"/>
              <a:t>							Finansiniai rodikliai</a:t>
            </a:r>
          </a:p>
        </p:txBody>
      </p:sp>
      <p:sp>
        <p:nvSpPr>
          <p:cNvPr id="4" name="Rectangle 1058"/>
          <p:cNvSpPr txBox="1">
            <a:spLocks noChangeArrowheads="1"/>
          </p:cNvSpPr>
          <p:nvPr/>
        </p:nvSpPr>
        <p:spPr>
          <a:xfrm>
            <a:off x="791580" y="1403775"/>
            <a:ext cx="3465385" cy="85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Turtas, </a:t>
            </a:r>
            <a:r>
              <a:rPr lang="lt-LT" dirty="0" err="1" smtClean="0">
                <a:solidFill>
                  <a:schemeClr val="accent6">
                    <a:lumMod val="75000"/>
                  </a:schemeClr>
                </a:solidFill>
              </a:rPr>
              <a:t>mln</a:t>
            </a: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. 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2190" y="813504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208405"/>
              </p:ext>
            </p:extLst>
          </p:nvPr>
        </p:nvGraphicFramePr>
        <p:xfrm>
          <a:off x="1106615" y="2258870"/>
          <a:ext cx="6809915" cy="37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6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6000"/>
            <a:ext cx="9139238" cy="611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lt-LT" noProof="0" dirty="0" smtClean="0"/>
              <a:t>							Finansiniai rodikliai</a:t>
            </a:r>
          </a:p>
        </p:txBody>
      </p:sp>
      <p:sp>
        <p:nvSpPr>
          <p:cNvPr id="4" name="Rectangle 1058"/>
          <p:cNvSpPr txBox="1">
            <a:spLocks noChangeArrowheads="1"/>
          </p:cNvSpPr>
          <p:nvPr/>
        </p:nvSpPr>
        <p:spPr>
          <a:xfrm>
            <a:off x="791580" y="1378800"/>
            <a:ext cx="3465385" cy="85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endParaRPr lang="lt-LT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2190" y="813504"/>
            <a:ext cx="163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tęsinys</a:t>
            </a:r>
            <a:endParaRPr lang="lt-L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Chart 6" title="mln.L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730501"/>
              </p:ext>
            </p:extLst>
          </p:nvPr>
        </p:nvGraphicFramePr>
        <p:xfrm>
          <a:off x="58252" y="2123855"/>
          <a:ext cx="4572000" cy="346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057716"/>
              </p:ext>
            </p:extLst>
          </p:nvPr>
        </p:nvGraphicFramePr>
        <p:xfrm>
          <a:off x="4572000" y="2130264"/>
          <a:ext cx="4572000" cy="363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1058"/>
          <p:cNvSpPr txBox="1">
            <a:spLocks noChangeArrowheads="1"/>
          </p:cNvSpPr>
          <p:nvPr/>
        </p:nvSpPr>
        <p:spPr>
          <a:xfrm>
            <a:off x="593490" y="1061035"/>
            <a:ext cx="3465385" cy="85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Pelnas, </a:t>
            </a:r>
            <a:r>
              <a:rPr lang="lt-LT" dirty="0" err="1" smtClean="0">
                <a:solidFill>
                  <a:schemeClr val="accent6">
                    <a:lumMod val="75000"/>
                  </a:schemeClr>
                </a:solidFill>
              </a:rPr>
              <a:t>mln</a:t>
            </a:r>
            <a:r>
              <a:rPr lang="lt-LT" dirty="0" smtClean="0">
                <a:solidFill>
                  <a:schemeClr val="accent6">
                    <a:lumMod val="75000"/>
                  </a:schemeClr>
                </a:solidFill>
              </a:rPr>
              <a:t>. Lt</a:t>
            </a:r>
          </a:p>
        </p:txBody>
      </p:sp>
    </p:spTree>
    <p:extLst>
      <p:ext uri="{BB962C8B-B14F-4D97-AF65-F5344CB8AC3E}">
        <p14:creationId xmlns:p14="http://schemas.microsoft.com/office/powerpoint/2010/main" val="29359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12-10-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1E60DD8D0344B2E2932C046B6B4E" ma:contentTypeVersion="0" ma:contentTypeDescription="Create a new document." ma:contentTypeScope="" ma:versionID="2f9dea004eecf3898933ac9c9c84196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704CC38-AEBD-442C-A677-3C81E16B43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D8D877-E58E-4AAB-A8C4-573B05933ACC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8F79F8-A6CF-4E99-BACA-4D66B079E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Rosenkrantz</Template>
  <TotalTime>20273</TotalTime>
  <Words>894</Words>
  <Application>Microsoft Office PowerPoint</Application>
  <PresentationFormat>On-screen Show (4:3)</PresentationFormat>
  <Paragraphs>185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1_2012-10-25</vt:lpstr>
      <vt:lpstr>AB „Linas Agro Group“ </vt:lpstr>
      <vt:lpstr>       Misija</vt:lpstr>
      <vt:lpstr>       Svarbiausi įvykiai 2011–2012</vt:lpstr>
      <vt:lpstr>       Svarbiausi įvykiai</vt:lpstr>
      <vt:lpstr>       Svarbiausi įvykiai</vt:lpstr>
      <vt:lpstr>       Svarbiausi įvykiai</vt:lpstr>
      <vt:lpstr>       Finansiniai rodikliai</vt:lpstr>
      <vt:lpstr>       Finansiniai rodikliai</vt:lpstr>
      <vt:lpstr>       Finansiniai rodikliai</vt:lpstr>
      <vt:lpstr>       Finansiniai rodikliai</vt:lpstr>
      <vt:lpstr>       Finansiniai rodikliai</vt:lpstr>
      <vt:lpstr>       Finansiniai rodikliai</vt:lpstr>
      <vt:lpstr>       Finansiniai rodikliai</vt:lpstr>
      <vt:lpstr>       Finansiniai rodikliai</vt:lpstr>
      <vt:lpstr>       Veiklos segmentai</vt:lpstr>
      <vt:lpstr>       Verslo geografija ir logistika</vt:lpstr>
      <vt:lpstr>      Investicijos: grūdų saugyklų plėtra</vt:lpstr>
      <vt:lpstr>    Investicijos: žemės ūkio gamybos plėtra</vt:lpstr>
      <vt:lpstr>       Grupės tikslai 2012–2013 metais</vt:lpstr>
      <vt:lpstr>      Grupė 2012–2013 metais investuos </vt:lpstr>
      <vt:lpstr>       Prielaidos veiklos augimui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Linas Agro Group Presentation</dc:title>
  <dc:creator>Jorinta</dc:creator>
  <cp:lastModifiedBy>Agne Barauskaite</cp:lastModifiedBy>
  <cp:revision>2248</cp:revision>
  <cp:lastPrinted>2012-10-22T15:55:00Z</cp:lastPrinted>
  <dcterms:created xsi:type="dcterms:W3CDTF">2003-11-06T14:02:08Z</dcterms:created>
  <dcterms:modified xsi:type="dcterms:W3CDTF">2012-10-25T10:52:52Z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Picture</vt:lpwstr>
  </property>
  <property fmtid="{D5CDD505-2E9C-101B-9397-08002B2CF9AE}" pid="3" name="ContentTypeId">
    <vt:lpwstr>0x01010009BF1E60DD8D0344B2E2932C046B6B4E</vt:lpwstr>
  </property>
</Properties>
</file>