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56" r:id="rId2"/>
    <p:sldId id="260" r:id="rId3"/>
    <p:sldId id="261" r:id="rId4"/>
  </p:sldIdLst>
  <p:sldSz cx="9144000" cy="6858000" type="screen4x3"/>
  <p:notesSz cx="6805613" cy="9939338"/>
  <p:custDataLst>
    <p:tags r:id="rId6"/>
  </p:custDataLst>
  <p:defaultTextStyle>
    <a:defPPr>
      <a:defRPr lang="en-US"/>
    </a:defPPr>
    <a:lvl1pPr algn="l" rtl="0" fontAlgn="base">
      <a:spcBef>
        <a:spcPct val="0"/>
      </a:spcBef>
      <a:spcAft>
        <a:spcPct val="0"/>
      </a:spcAft>
      <a:defRPr sz="1900" kern="1200">
        <a:solidFill>
          <a:schemeClr val="tx1"/>
        </a:solidFill>
        <a:latin typeface="Verdana" pitchFamily="34" charset="0"/>
        <a:ea typeface="+mn-ea"/>
        <a:cs typeface="+mn-cs"/>
      </a:defRPr>
    </a:lvl1pPr>
    <a:lvl2pPr marL="457200" algn="l" rtl="0" fontAlgn="base">
      <a:spcBef>
        <a:spcPct val="0"/>
      </a:spcBef>
      <a:spcAft>
        <a:spcPct val="0"/>
      </a:spcAft>
      <a:defRPr sz="1900" kern="1200">
        <a:solidFill>
          <a:schemeClr val="tx1"/>
        </a:solidFill>
        <a:latin typeface="Verdana" pitchFamily="34" charset="0"/>
        <a:ea typeface="+mn-ea"/>
        <a:cs typeface="+mn-cs"/>
      </a:defRPr>
    </a:lvl2pPr>
    <a:lvl3pPr marL="914400" algn="l" rtl="0" fontAlgn="base">
      <a:spcBef>
        <a:spcPct val="0"/>
      </a:spcBef>
      <a:spcAft>
        <a:spcPct val="0"/>
      </a:spcAft>
      <a:defRPr sz="1900" kern="1200">
        <a:solidFill>
          <a:schemeClr val="tx1"/>
        </a:solidFill>
        <a:latin typeface="Verdana" pitchFamily="34" charset="0"/>
        <a:ea typeface="+mn-ea"/>
        <a:cs typeface="+mn-cs"/>
      </a:defRPr>
    </a:lvl3pPr>
    <a:lvl4pPr marL="1371600" algn="l" rtl="0" fontAlgn="base">
      <a:spcBef>
        <a:spcPct val="0"/>
      </a:spcBef>
      <a:spcAft>
        <a:spcPct val="0"/>
      </a:spcAft>
      <a:defRPr sz="1900" kern="1200">
        <a:solidFill>
          <a:schemeClr val="tx1"/>
        </a:solidFill>
        <a:latin typeface="Verdana" pitchFamily="34" charset="0"/>
        <a:ea typeface="+mn-ea"/>
        <a:cs typeface="+mn-cs"/>
      </a:defRPr>
    </a:lvl4pPr>
    <a:lvl5pPr marL="1828800" algn="l" rtl="0" fontAlgn="base">
      <a:spcBef>
        <a:spcPct val="0"/>
      </a:spcBef>
      <a:spcAft>
        <a:spcPct val="0"/>
      </a:spcAft>
      <a:defRPr sz="1900" kern="1200">
        <a:solidFill>
          <a:schemeClr val="tx1"/>
        </a:solidFill>
        <a:latin typeface="Verdana" pitchFamily="34" charset="0"/>
        <a:ea typeface="+mn-ea"/>
        <a:cs typeface="+mn-cs"/>
      </a:defRPr>
    </a:lvl5pPr>
    <a:lvl6pPr marL="2286000" algn="l" defTabSz="914400" rtl="0" eaLnBrk="1" latinLnBrk="0" hangingPunct="1">
      <a:defRPr sz="1900" kern="1200">
        <a:solidFill>
          <a:schemeClr val="tx1"/>
        </a:solidFill>
        <a:latin typeface="Verdana" pitchFamily="34" charset="0"/>
        <a:ea typeface="+mn-ea"/>
        <a:cs typeface="+mn-cs"/>
      </a:defRPr>
    </a:lvl6pPr>
    <a:lvl7pPr marL="2743200" algn="l" defTabSz="914400" rtl="0" eaLnBrk="1" latinLnBrk="0" hangingPunct="1">
      <a:defRPr sz="1900" kern="1200">
        <a:solidFill>
          <a:schemeClr val="tx1"/>
        </a:solidFill>
        <a:latin typeface="Verdana" pitchFamily="34" charset="0"/>
        <a:ea typeface="+mn-ea"/>
        <a:cs typeface="+mn-cs"/>
      </a:defRPr>
    </a:lvl7pPr>
    <a:lvl8pPr marL="3200400" algn="l" defTabSz="914400" rtl="0" eaLnBrk="1" latinLnBrk="0" hangingPunct="1">
      <a:defRPr sz="1900" kern="1200">
        <a:solidFill>
          <a:schemeClr val="tx1"/>
        </a:solidFill>
        <a:latin typeface="Verdana" pitchFamily="34" charset="0"/>
        <a:ea typeface="+mn-ea"/>
        <a:cs typeface="+mn-cs"/>
      </a:defRPr>
    </a:lvl8pPr>
    <a:lvl9pPr marL="3657600" algn="l" defTabSz="914400" rtl="0" eaLnBrk="1" latinLnBrk="0" hangingPunct="1">
      <a:defRPr sz="19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30F8737A-B562-48B3-811F-58BA808CA919}" type="datetimeFigureOut">
              <a:rPr lang="da-DK" smtClean="0"/>
              <a:pPr/>
              <a:t>04-04-2016</a:t>
            </a:fld>
            <a:endParaRPr lang="da-DK"/>
          </a:p>
        </p:txBody>
      </p:sp>
      <p:sp>
        <p:nvSpPr>
          <p:cNvPr id="4" name="Pladsholder til diasbillede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20F84A14-6DB8-43AF-92D2-1AA52B01EB39}"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0F84A14-6DB8-43AF-92D2-1AA52B01EB39}" type="slidenum">
              <a:rPr lang="da-DK" smtClean="0"/>
              <a:pPr/>
              <a:t>3</a:t>
            </a:fld>
            <a:endParaRPr lang="da-DK"/>
          </a:p>
        </p:txBody>
      </p:sp>
    </p:spTree>
    <p:extLst>
      <p:ext uri="{BB962C8B-B14F-4D97-AF65-F5344CB8AC3E}">
        <p14:creationId xmlns:p14="http://schemas.microsoft.com/office/powerpoint/2010/main" val="3836334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bg>
      <p:bgPr>
        <a:solidFill>
          <a:srgbClr val="003366"/>
        </a:soli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5661249"/>
            <a:ext cx="9144000" cy="1196752"/>
          </a:xfrm>
          <a:prstGeom prst="rect">
            <a:avLst/>
          </a:prstGeom>
          <a:solidFill>
            <a:srgbClr val="FFFFFF"/>
          </a:solidFill>
          <a:ln w="6350" cap="flat" cmpd="sng" algn="ctr">
            <a:noFill/>
            <a:prstDash val="solid"/>
            <a:round/>
            <a:headEnd type="none" w="med" len="med"/>
            <a:tailEnd type="none" w="med" len="med"/>
          </a:ln>
          <a:effectLst/>
        </p:spPr>
        <p:txBody>
          <a:bodyPr vert="horz" wrap="square" lIns="72000" tIns="54000" rIns="72000" bIns="540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1900" b="0" i="0" u="none" strike="noStrike" cap="none" normalizeH="0" baseline="0" dirty="0" err="1" smtClean="0">
              <a:ln>
                <a:noFill/>
              </a:ln>
              <a:solidFill>
                <a:schemeClr val="bg1"/>
              </a:solidFill>
              <a:effectLst/>
              <a:latin typeface="Verdana" pitchFamily="34" charset="0"/>
            </a:endParaRPr>
          </a:p>
        </p:txBody>
      </p:sp>
      <p:sp>
        <p:nvSpPr>
          <p:cNvPr id="7170" name="Rectangle 2"/>
          <p:cNvSpPr>
            <a:spLocks noGrp="1" noChangeArrowheads="1"/>
          </p:cNvSpPr>
          <p:nvPr>
            <p:ph type="ctrTitle"/>
          </p:nvPr>
        </p:nvSpPr>
        <p:spPr>
          <a:xfrm>
            <a:off x="738188" y="1589089"/>
            <a:ext cx="7650236" cy="1115640"/>
          </a:xfrm>
        </p:spPr>
        <p:txBody>
          <a:bodyPr>
            <a:normAutofit/>
          </a:bodyPr>
          <a:lstStyle>
            <a:lvl1pPr>
              <a:defRPr b="1">
                <a:solidFill>
                  <a:schemeClr val="bg1"/>
                </a:solidFill>
              </a:defRPr>
            </a:lvl1pPr>
          </a:lstStyle>
          <a:p>
            <a:r>
              <a:rPr lang="da-DK" noProof="0" smtClean="0"/>
              <a:t>Klik for at redigere titeltypografi i masteren</a:t>
            </a:r>
            <a:endParaRPr lang="da-DK" noProof="0" dirty="0"/>
          </a:p>
        </p:txBody>
      </p:sp>
      <p:sp>
        <p:nvSpPr>
          <p:cNvPr id="7171" name="Rectangle 3"/>
          <p:cNvSpPr>
            <a:spLocks noGrp="1" noChangeArrowheads="1"/>
          </p:cNvSpPr>
          <p:nvPr>
            <p:ph type="subTitle" idx="1"/>
          </p:nvPr>
        </p:nvSpPr>
        <p:spPr>
          <a:xfrm>
            <a:off x="738188" y="3107061"/>
            <a:ext cx="7650236" cy="792088"/>
          </a:xfrm>
        </p:spPr>
        <p:txBody>
          <a:bodyPr>
            <a:normAutofit/>
          </a:bodyPr>
          <a:lstStyle>
            <a:lvl1pPr marL="0" indent="0">
              <a:buFontTx/>
              <a:buNone/>
              <a:defRPr>
                <a:solidFill>
                  <a:schemeClr val="bg1"/>
                </a:solidFill>
              </a:defRPr>
            </a:lvl1pPr>
          </a:lstStyle>
          <a:p>
            <a:r>
              <a:rPr lang="da-DK" noProof="0" smtClean="0"/>
              <a:t>Klik for at redigere undertiteltypografien i masteren</a:t>
            </a:r>
            <a:endParaRPr lang="da-DK" noProof="0"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9223" y="5960204"/>
            <a:ext cx="1440000" cy="584912"/>
          </a:xfrm>
          <a:prstGeom prst="rect">
            <a:avLst/>
          </a:prstGeom>
        </p:spPr>
      </p:pic>
      <p:sp>
        <p:nvSpPr>
          <p:cNvPr id="6" name="Slide Number Placeholder 5"/>
          <p:cNvSpPr>
            <a:spLocks noGrp="1"/>
          </p:cNvSpPr>
          <p:nvPr>
            <p:ph type="sldNum" sz="quarter" idx="12"/>
          </p:nvPr>
        </p:nvSpPr>
        <p:spPr/>
        <p:txBody>
          <a:bodyPr/>
          <a:lstStyle/>
          <a:p>
            <a:fld id="{07332735-7A3E-4A8B-8C8A-3D53BB481DD8}" type="slidenum">
              <a:rPr lang="da-DK" smtClean="0"/>
              <a:pPr/>
              <a:t>‹nr.›</a:t>
            </a:fld>
            <a:endParaRPr lang="da-DK"/>
          </a:p>
        </p:txBody>
      </p:sp>
      <p:sp>
        <p:nvSpPr>
          <p:cNvPr id="8" name="Text Placeholder 7"/>
          <p:cNvSpPr>
            <a:spLocks noGrp="1"/>
          </p:cNvSpPr>
          <p:nvPr>
            <p:ph type="body" sz="quarter" idx="13" hasCustomPrompt="1"/>
          </p:nvPr>
        </p:nvSpPr>
        <p:spPr>
          <a:xfrm>
            <a:off x="738188" y="2866653"/>
            <a:ext cx="7650236" cy="257547"/>
          </a:xfrm>
        </p:spPr>
        <p:txBody>
          <a:bodyPr/>
          <a:lstStyle>
            <a:lvl1pPr marL="0" indent="0">
              <a:buNone/>
              <a:defRPr sz="1600" baseline="0">
                <a:solidFill>
                  <a:schemeClr val="bg1"/>
                </a:solidFill>
              </a:defRPr>
            </a:lvl1pPr>
          </a:lstStyle>
          <a:p>
            <a:pPr lvl="0"/>
            <a:r>
              <a:rPr lang="da-DK" dirty="0" smtClean="0"/>
              <a:t>Sted &amp; dato</a:t>
            </a:r>
            <a:endParaRPr lang="da-DK" dirty="0"/>
          </a:p>
        </p:txBody>
      </p:sp>
      <p:cxnSp>
        <p:nvCxnSpPr>
          <p:cNvPr id="11" name="Straight Connector 10"/>
          <p:cNvCxnSpPr/>
          <p:nvPr userDrawn="1"/>
        </p:nvCxnSpPr>
        <p:spPr bwMode="auto">
          <a:xfrm>
            <a:off x="745678" y="2780928"/>
            <a:ext cx="7668000" cy="0"/>
          </a:xfrm>
          <a:prstGeom prst="line">
            <a:avLst/>
          </a:prstGeom>
          <a:solidFill>
            <a:schemeClr val="accent2"/>
          </a:solidFill>
          <a:ln w="12700" cap="flat" cmpd="sng" algn="ctr">
            <a:solidFill>
              <a:schemeClr val="bg1"/>
            </a:solidFill>
            <a:prstDash val="solid"/>
            <a:round/>
            <a:headEnd type="none" w="med" len="med"/>
            <a:tailEnd type="none" w="med" len="med"/>
          </a:ln>
          <a:effectLst/>
        </p:spPr>
      </p:cxnSp>
      <p:sp>
        <p:nvSpPr>
          <p:cNvPr id="12" name="Rectangle 46"/>
          <p:cNvSpPr>
            <a:spLocks noGrp="1" noChangeArrowheads="1"/>
          </p:cNvSpPr>
          <p:nvPr>
            <p:ph type="ftr" sz="quarter" idx="3"/>
          </p:nvPr>
        </p:nvSpPr>
        <p:spPr bwMode="auto">
          <a:xfrm>
            <a:off x="419918" y="7377274"/>
            <a:ext cx="6960393" cy="15618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nSpc>
                <a:spcPct val="115000"/>
              </a:lnSpc>
              <a:defRPr sz="800">
                <a:solidFill>
                  <a:schemeClr val="bg1">
                    <a:lumMod val="75000"/>
                  </a:schemeClr>
                </a:solidFill>
              </a:defRPr>
            </a:lvl1pPr>
          </a:lstStyle>
          <a:p>
            <a:r>
              <a:rPr lang="da-DK" smtClean="0"/>
              <a:t>Tilføj titel i sidehoved / sidefod</a:t>
            </a:r>
            <a:endParaRPr lang="da-DK" dirty="0"/>
          </a:p>
        </p:txBody>
      </p:sp>
      <p:sp>
        <p:nvSpPr>
          <p:cNvPr id="13" name="Rectangle 51"/>
          <p:cNvSpPr>
            <a:spLocks noGrp="1" noChangeArrowheads="1"/>
          </p:cNvSpPr>
          <p:nvPr>
            <p:ph type="dt" sz="half" idx="2"/>
          </p:nvPr>
        </p:nvSpPr>
        <p:spPr bwMode="auto">
          <a:xfrm>
            <a:off x="419919" y="7231224"/>
            <a:ext cx="2133600" cy="139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nSpc>
                <a:spcPct val="115000"/>
              </a:lnSpc>
              <a:defRPr sz="800">
                <a:solidFill>
                  <a:schemeClr val="bg1">
                    <a:lumMod val="75000"/>
                  </a:schemeClr>
                </a:solidFill>
              </a:defRPr>
            </a:lvl1pPr>
          </a:lstStyle>
          <a:p>
            <a:fld id="{D388B4D3-BA05-45E7-B974-4A030BACD45A}" type="datetime2">
              <a:rPr lang="da-DK" smtClean="0"/>
              <a:pPr/>
              <a:t>4. april 2016</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1196752"/>
            <a:ext cx="8286750" cy="1303434"/>
          </a:xfrm>
        </p:spPr>
        <p:txBody>
          <a:bodyPr>
            <a:sp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4" name="Footer Placeholder 3"/>
          <p:cNvSpPr>
            <a:spLocks noGrp="1"/>
          </p:cNvSpPr>
          <p:nvPr>
            <p:ph type="ftr" sz="quarter" idx="10"/>
          </p:nvPr>
        </p:nvSpPr>
        <p:spPr>
          <a:xfrm>
            <a:off x="419918" y="7319466"/>
            <a:ext cx="6960393" cy="156182"/>
          </a:xfrm>
        </p:spPr>
        <p:txBody>
          <a:bodyPr/>
          <a:lstStyle>
            <a:lvl1pPr>
              <a:defRPr>
                <a:solidFill>
                  <a:schemeClr val="bg1">
                    <a:lumMod val="75000"/>
                  </a:schemeClr>
                </a:solidFill>
              </a:defRPr>
            </a:lvl1pPr>
          </a:lstStyle>
          <a:p>
            <a:r>
              <a:rPr lang="da-DK" smtClean="0"/>
              <a:t>Tilføj titel i sidehoved / sidefod</a:t>
            </a:r>
            <a:endParaRPr lang="da-DK"/>
          </a:p>
        </p:txBody>
      </p:sp>
      <p:sp>
        <p:nvSpPr>
          <p:cNvPr id="5" name="Slide Number Placeholder 4"/>
          <p:cNvSpPr>
            <a:spLocks noGrp="1"/>
          </p:cNvSpPr>
          <p:nvPr>
            <p:ph type="sldNum" sz="quarter" idx="11"/>
          </p:nvPr>
        </p:nvSpPr>
        <p:spPr>
          <a:xfrm>
            <a:off x="8339864" y="6671904"/>
            <a:ext cx="720000" cy="139700"/>
          </a:xfrm>
        </p:spPr>
        <p:txBody>
          <a:bodyPr/>
          <a:lstStyle>
            <a:lvl1pPr algn="r">
              <a:defRPr/>
            </a:lvl1pPr>
          </a:lstStyle>
          <a:p>
            <a:fld id="{4C559319-974E-43DE-8758-BFC4F0130C6A}" type="slidenum">
              <a:rPr lang="da-DK" smtClean="0"/>
              <a:pPr/>
              <a:t>‹nr.›</a:t>
            </a:fld>
            <a:endParaRPr lang="da-DK" dirty="0"/>
          </a:p>
        </p:txBody>
      </p:sp>
      <p:sp>
        <p:nvSpPr>
          <p:cNvPr id="6" name="Date Placeholder 5"/>
          <p:cNvSpPr>
            <a:spLocks noGrp="1"/>
          </p:cNvSpPr>
          <p:nvPr>
            <p:ph type="dt" sz="half" idx="12"/>
          </p:nvPr>
        </p:nvSpPr>
        <p:spPr>
          <a:xfrm>
            <a:off x="419919" y="7173416"/>
            <a:ext cx="2133600" cy="139700"/>
          </a:xfrm>
        </p:spPr>
        <p:txBody>
          <a:bodyPr/>
          <a:lstStyle>
            <a:lvl1pPr>
              <a:defRPr>
                <a:solidFill>
                  <a:schemeClr val="bg1">
                    <a:lumMod val="75000"/>
                  </a:schemeClr>
                </a:solidFill>
              </a:defRPr>
            </a:lvl1pPr>
          </a:lstStyle>
          <a:p>
            <a:fld id="{A96F1252-BDC4-44CA-9A3C-33E0ACDE44D9}" type="datetime2">
              <a:rPr lang="da-DK" smtClean="0"/>
              <a:pPr/>
              <a:t>4. april 2016</a:t>
            </a:fld>
            <a:endParaRPr lang="da-DK" dirty="0"/>
          </a:p>
        </p:txBody>
      </p:sp>
      <p:sp>
        <p:nvSpPr>
          <p:cNvPr id="10" name="Text Placeholder 9"/>
          <p:cNvSpPr>
            <a:spLocks noGrp="1"/>
          </p:cNvSpPr>
          <p:nvPr>
            <p:ph type="body" sz="quarter" idx="13" hasCustomPrompt="1"/>
          </p:nvPr>
        </p:nvSpPr>
        <p:spPr>
          <a:xfrm>
            <a:off x="431800" y="758826"/>
            <a:ext cx="8286750" cy="413543"/>
          </a:xfrm>
        </p:spPr>
        <p:txBody>
          <a:bodyPr/>
          <a:lstStyle>
            <a:lvl1pPr marL="0" indent="0">
              <a:lnSpc>
                <a:spcPct val="96000"/>
              </a:lnSpc>
              <a:buNone/>
              <a:defRPr sz="1600"/>
            </a:lvl1pPr>
          </a:lstStyle>
          <a:p>
            <a:pPr lvl="0"/>
            <a:r>
              <a:rPr lang="da-DK" dirty="0" smtClean="0"/>
              <a:t>Klik for at redigere underoverskriften</a:t>
            </a:r>
            <a:br>
              <a:rPr lang="da-DK" dirty="0" smtClean="0"/>
            </a:br>
            <a:endParaRPr lang="da-DK" dirty="0"/>
          </a:p>
        </p:txBody>
      </p:sp>
      <p:sp>
        <p:nvSpPr>
          <p:cNvPr id="11" name="Text Placeholder 8"/>
          <p:cNvSpPr>
            <a:spLocks noGrp="1"/>
          </p:cNvSpPr>
          <p:nvPr>
            <p:ph type="body" sz="quarter" idx="14" hasCustomPrompt="1"/>
          </p:nvPr>
        </p:nvSpPr>
        <p:spPr>
          <a:xfrm>
            <a:off x="423490" y="6208737"/>
            <a:ext cx="7172845" cy="473100"/>
          </a:xfrm>
        </p:spPr>
        <p:txBody>
          <a:bodyPr anchor="b" anchorCtr="0"/>
          <a:lstStyle>
            <a:lvl1pPr marL="0" indent="0">
              <a:lnSpc>
                <a:spcPct val="100000"/>
              </a:lnSpc>
              <a:buNone/>
              <a:defRPr sz="800" baseline="0">
                <a:solidFill>
                  <a:schemeClr val="bg1"/>
                </a:solidFill>
              </a:defRPr>
            </a:lvl1pPr>
          </a:lstStyle>
          <a:p>
            <a:pPr lvl="0"/>
            <a:r>
              <a:rPr lang="da-DK" dirty="0" smtClean="0"/>
              <a:t>Her kan placeres 3 linjer tekst. </a:t>
            </a:r>
            <a:r>
              <a:rPr lang="da-DK" dirty="0" err="1" smtClean="0"/>
              <a:t>f.eks</a:t>
            </a:r>
            <a:r>
              <a:rPr lang="da-DK" dirty="0" smtClean="0"/>
              <a:t> noter i 2 linjer og kildeangivelse i den tredje.</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a:p>
        </p:txBody>
      </p:sp>
      <p:sp>
        <p:nvSpPr>
          <p:cNvPr id="3" name="Content Placeholder 2"/>
          <p:cNvSpPr>
            <a:spLocks noGrp="1"/>
          </p:cNvSpPr>
          <p:nvPr>
            <p:ph sz="half" idx="1"/>
          </p:nvPr>
        </p:nvSpPr>
        <p:spPr>
          <a:xfrm>
            <a:off x="431800" y="1209675"/>
            <a:ext cx="3996185" cy="4264026"/>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Content Placeholder 3"/>
          <p:cNvSpPr>
            <a:spLocks noGrp="1"/>
          </p:cNvSpPr>
          <p:nvPr>
            <p:ph sz="half" idx="2"/>
          </p:nvPr>
        </p:nvSpPr>
        <p:spPr>
          <a:xfrm>
            <a:off x="4712099" y="1209675"/>
            <a:ext cx="4006451" cy="4264026"/>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Footer Placeholder 4"/>
          <p:cNvSpPr>
            <a:spLocks noGrp="1"/>
          </p:cNvSpPr>
          <p:nvPr>
            <p:ph type="ftr" sz="quarter" idx="10"/>
          </p:nvPr>
        </p:nvSpPr>
        <p:spPr/>
        <p:txBody>
          <a:bodyPr/>
          <a:lstStyle>
            <a:lvl1pPr>
              <a:defRPr/>
            </a:lvl1pPr>
          </a:lstStyle>
          <a:p>
            <a:r>
              <a:rPr lang="da-DK" noProof="0"/>
              <a:t>Tilføj titel i sidehoved / sidefod</a:t>
            </a:r>
          </a:p>
        </p:txBody>
      </p:sp>
      <p:sp>
        <p:nvSpPr>
          <p:cNvPr id="6" name="Slide Number Placeholder 5"/>
          <p:cNvSpPr>
            <a:spLocks noGrp="1"/>
          </p:cNvSpPr>
          <p:nvPr>
            <p:ph type="sldNum" sz="quarter" idx="11"/>
          </p:nvPr>
        </p:nvSpPr>
        <p:spPr/>
        <p:txBody>
          <a:bodyPr/>
          <a:lstStyle>
            <a:lvl1pPr>
              <a:defRPr/>
            </a:lvl1pPr>
          </a:lstStyle>
          <a:p>
            <a:fld id="{F223718A-5103-434A-AEDD-56D6F4625A00}" type="slidenum">
              <a:rPr lang="da-DK" noProof="0"/>
              <a:pPr/>
              <a:t>‹nr.›</a:t>
            </a:fld>
            <a:endParaRPr lang="da-DK" noProof="0"/>
          </a:p>
        </p:txBody>
      </p:sp>
      <p:sp>
        <p:nvSpPr>
          <p:cNvPr id="7" name="Date Placeholder 6"/>
          <p:cNvSpPr>
            <a:spLocks noGrp="1"/>
          </p:cNvSpPr>
          <p:nvPr>
            <p:ph type="dt" sz="half" idx="12"/>
          </p:nvPr>
        </p:nvSpPr>
        <p:spPr/>
        <p:txBody>
          <a:bodyPr/>
          <a:lstStyle>
            <a:lvl1pPr>
              <a:defRPr/>
            </a:lvl1pPr>
          </a:lstStyle>
          <a:p>
            <a:fld id="{3E71AFF5-90EA-4271-B6A0-7421C3676A2B}" type="datetime2">
              <a:rPr lang="da-DK" noProof="0" smtClean="0"/>
              <a:pPr/>
              <a:t>4. april 2016</a:t>
            </a:fld>
            <a:endParaRPr lang="da-DK" noProof="0"/>
          </a:p>
        </p:txBody>
      </p:sp>
      <p:sp>
        <p:nvSpPr>
          <p:cNvPr id="9" name="Text Placeholder 9"/>
          <p:cNvSpPr>
            <a:spLocks noGrp="1"/>
          </p:cNvSpPr>
          <p:nvPr>
            <p:ph type="body" sz="quarter" idx="13" hasCustomPrompt="1"/>
          </p:nvPr>
        </p:nvSpPr>
        <p:spPr>
          <a:xfrm>
            <a:off x="431800" y="758826"/>
            <a:ext cx="8286750" cy="413543"/>
          </a:xfrm>
        </p:spPr>
        <p:txBody>
          <a:bodyPr/>
          <a:lstStyle>
            <a:lvl1pPr marL="0" indent="0">
              <a:lnSpc>
                <a:spcPct val="96000"/>
              </a:lnSpc>
              <a:buNone/>
              <a:defRPr sz="1600"/>
            </a:lvl1pPr>
          </a:lstStyle>
          <a:p>
            <a:pPr lvl="0"/>
            <a:r>
              <a:rPr lang="da-DK" dirty="0" smtClean="0"/>
              <a:t>Klik for at redigere underoverskriften</a:t>
            </a:r>
            <a:br>
              <a:rPr lang="da-DK" dirty="0" smtClean="0"/>
            </a:br>
            <a:endParaRPr lang="da-DK" dirty="0"/>
          </a:p>
        </p:txBody>
      </p:sp>
      <p:sp>
        <p:nvSpPr>
          <p:cNvPr id="12" name="Text Placeholder 8"/>
          <p:cNvSpPr>
            <a:spLocks noGrp="1"/>
          </p:cNvSpPr>
          <p:nvPr>
            <p:ph type="body" sz="quarter" idx="14" hasCustomPrompt="1"/>
          </p:nvPr>
        </p:nvSpPr>
        <p:spPr>
          <a:xfrm>
            <a:off x="423490" y="6208737"/>
            <a:ext cx="7172845" cy="473100"/>
          </a:xfrm>
        </p:spPr>
        <p:txBody>
          <a:bodyPr anchor="b" anchorCtr="0"/>
          <a:lstStyle>
            <a:lvl1pPr marL="0" indent="0">
              <a:lnSpc>
                <a:spcPct val="100000"/>
              </a:lnSpc>
              <a:buNone/>
              <a:defRPr sz="800" baseline="0">
                <a:solidFill>
                  <a:schemeClr val="bg1"/>
                </a:solidFill>
              </a:defRPr>
            </a:lvl1pPr>
          </a:lstStyle>
          <a:p>
            <a:pPr lvl="0"/>
            <a:r>
              <a:rPr lang="da-DK" dirty="0" smtClean="0"/>
              <a:t>Her kan placeres 3 linjer tekst. </a:t>
            </a:r>
            <a:r>
              <a:rPr lang="da-DK" dirty="0" err="1" smtClean="0"/>
              <a:t>f.eks.noter</a:t>
            </a:r>
            <a:r>
              <a:rPr lang="da-DK" dirty="0" smtClean="0"/>
              <a:t> i 2 linjer og kildeangivelse i den tredje.</a:t>
            </a:r>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a:p>
        </p:txBody>
      </p:sp>
      <p:sp>
        <p:nvSpPr>
          <p:cNvPr id="3" name="Footer Placeholder 2"/>
          <p:cNvSpPr>
            <a:spLocks noGrp="1"/>
          </p:cNvSpPr>
          <p:nvPr>
            <p:ph type="ftr" sz="quarter" idx="10"/>
          </p:nvPr>
        </p:nvSpPr>
        <p:spPr/>
        <p:txBody>
          <a:bodyPr/>
          <a:lstStyle>
            <a:lvl1pPr>
              <a:defRPr/>
            </a:lvl1pPr>
          </a:lstStyle>
          <a:p>
            <a:r>
              <a:rPr lang="da-DK" noProof="0"/>
              <a:t>Tilføj titel i sidehoved / sidefod</a:t>
            </a:r>
          </a:p>
        </p:txBody>
      </p:sp>
      <p:sp>
        <p:nvSpPr>
          <p:cNvPr id="4" name="Slide Number Placeholder 3"/>
          <p:cNvSpPr>
            <a:spLocks noGrp="1"/>
          </p:cNvSpPr>
          <p:nvPr>
            <p:ph type="sldNum" sz="quarter" idx="11"/>
          </p:nvPr>
        </p:nvSpPr>
        <p:spPr/>
        <p:txBody>
          <a:bodyPr/>
          <a:lstStyle>
            <a:lvl1pPr>
              <a:defRPr/>
            </a:lvl1pPr>
          </a:lstStyle>
          <a:p>
            <a:fld id="{F4A204B1-5332-4199-B5D1-D8BEA3E48DFA}" type="slidenum">
              <a:rPr lang="da-DK" noProof="0"/>
              <a:pPr/>
              <a:t>‹nr.›</a:t>
            </a:fld>
            <a:endParaRPr lang="da-DK" noProof="0"/>
          </a:p>
        </p:txBody>
      </p:sp>
      <p:sp>
        <p:nvSpPr>
          <p:cNvPr id="5" name="Date Placeholder 4"/>
          <p:cNvSpPr>
            <a:spLocks noGrp="1"/>
          </p:cNvSpPr>
          <p:nvPr>
            <p:ph type="dt" sz="half" idx="12"/>
          </p:nvPr>
        </p:nvSpPr>
        <p:spPr/>
        <p:txBody>
          <a:bodyPr/>
          <a:lstStyle>
            <a:lvl1pPr>
              <a:defRPr/>
            </a:lvl1pPr>
          </a:lstStyle>
          <a:p>
            <a:fld id="{6FD46F6F-5006-4FD7-9253-EC47C55B8F07}" type="datetime2">
              <a:rPr lang="da-DK" noProof="0" smtClean="0"/>
              <a:pPr/>
              <a:t>4. april 2016</a:t>
            </a:fld>
            <a:endParaRPr lang="da-DK" noProof="0"/>
          </a:p>
        </p:txBody>
      </p:sp>
      <p:sp>
        <p:nvSpPr>
          <p:cNvPr id="8" name="Text Placeholder 9"/>
          <p:cNvSpPr>
            <a:spLocks noGrp="1"/>
          </p:cNvSpPr>
          <p:nvPr>
            <p:ph type="body" sz="quarter" idx="13" hasCustomPrompt="1"/>
          </p:nvPr>
        </p:nvSpPr>
        <p:spPr>
          <a:xfrm>
            <a:off x="431800" y="758826"/>
            <a:ext cx="8286750" cy="413543"/>
          </a:xfrm>
        </p:spPr>
        <p:txBody>
          <a:bodyPr/>
          <a:lstStyle>
            <a:lvl1pPr marL="0" indent="0">
              <a:lnSpc>
                <a:spcPct val="96000"/>
              </a:lnSpc>
              <a:buNone/>
              <a:defRPr sz="1600"/>
            </a:lvl1pPr>
          </a:lstStyle>
          <a:p>
            <a:pPr lvl="0"/>
            <a:r>
              <a:rPr lang="da-DK" dirty="0" smtClean="0"/>
              <a:t>Klik for at redigere underoverskriften</a:t>
            </a:r>
            <a:br>
              <a:rPr lang="da-DK" dirty="0" smtClean="0"/>
            </a:br>
            <a:endParaRPr lang="da-DK" dirty="0"/>
          </a:p>
        </p:txBody>
      </p:sp>
      <p:sp>
        <p:nvSpPr>
          <p:cNvPr id="10" name="Text Placeholder 8"/>
          <p:cNvSpPr>
            <a:spLocks noGrp="1"/>
          </p:cNvSpPr>
          <p:nvPr>
            <p:ph type="body" sz="quarter" idx="14" hasCustomPrompt="1"/>
          </p:nvPr>
        </p:nvSpPr>
        <p:spPr>
          <a:xfrm>
            <a:off x="423490" y="6208737"/>
            <a:ext cx="7172845" cy="473100"/>
          </a:xfrm>
        </p:spPr>
        <p:txBody>
          <a:bodyPr anchor="b" anchorCtr="0"/>
          <a:lstStyle>
            <a:lvl1pPr marL="0" indent="0">
              <a:lnSpc>
                <a:spcPct val="100000"/>
              </a:lnSpc>
              <a:buNone/>
              <a:defRPr sz="800" baseline="0">
                <a:solidFill>
                  <a:schemeClr val="bg1"/>
                </a:solidFill>
              </a:defRPr>
            </a:lvl1pPr>
          </a:lstStyle>
          <a:p>
            <a:pPr lvl="0"/>
            <a:r>
              <a:rPr lang="da-DK" dirty="0" smtClean="0"/>
              <a:t>Her kan placeres 3 linjer tekst. </a:t>
            </a:r>
            <a:r>
              <a:rPr lang="da-DK" dirty="0" err="1" smtClean="0"/>
              <a:t>f.eks.noter</a:t>
            </a:r>
            <a:r>
              <a:rPr lang="da-DK" dirty="0" smtClean="0"/>
              <a:t> i 2 linjer og kildeangivelse i den tredje.</a:t>
            </a:r>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 name="Objekt 9" hidden="1"/>
          <p:cNvGraphicFramePr>
            <a:graphicFrameLocks noChangeAspect="1"/>
          </p:cNvGraphicFramePr>
          <p:nvPr>
            <p:custDataLst>
              <p:tags r:id="rId7"/>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0294" name="think-cell Slide" r:id="rId8" imgW="360" imgH="360" progId="TCLayout.ActiveDocument.1">
                  <p:embed/>
                </p:oleObj>
              </mc:Choice>
              <mc:Fallback>
                <p:oleObj name="think-cell Slide" r:id="rId8" imgW="360" imgH="360" progId="TCLayout.ActiveDocument.1">
                  <p:embed/>
                  <p:pic>
                    <p:nvPicPr>
                      <p:cNvPr id="0" name="Picture 1" hidden="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bwMode="auto">
          <a:xfrm>
            <a:off x="0" y="6124575"/>
            <a:ext cx="9144000" cy="733425"/>
          </a:xfrm>
          <a:prstGeom prst="rect">
            <a:avLst/>
          </a:prstGeom>
          <a:solidFill>
            <a:srgbClr val="003366"/>
          </a:solidFill>
          <a:ln w="6350" cap="flat" cmpd="sng" algn="ctr">
            <a:noFill/>
            <a:prstDash val="solid"/>
            <a:round/>
            <a:headEnd type="none" w="med" len="med"/>
            <a:tailEnd type="none" w="med" len="med"/>
          </a:ln>
          <a:effectLst/>
        </p:spPr>
        <p:txBody>
          <a:bodyPr vert="horz" wrap="square" lIns="72000" tIns="54000" rIns="72000" bIns="540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1900" b="0" i="0" u="none" strike="noStrike" cap="none" normalizeH="0" baseline="0" dirty="0" err="1" smtClean="0">
              <a:ln>
                <a:noFill/>
              </a:ln>
              <a:solidFill>
                <a:schemeClr val="bg1"/>
              </a:solidFill>
              <a:effectLst/>
              <a:latin typeface="Verdana" pitchFamily="34" charset="0"/>
            </a:endParaRPr>
          </a:p>
        </p:txBody>
      </p:sp>
      <p:sp>
        <p:nvSpPr>
          <p:cNvPr id="1070" name="Rectangle 46"/>
          <p:cNvSpPr>
            <a:spLocks noGrp="1" noChangeArrowheads="1"/>
          </p:cNvSpPr>
          <p:nvPr>
            <p:ph type="ftr" sz="quarter" idx="3"/>
          </p:nvPr>
        </p:nvSpPr>
        <p:spPr bwMode="auto">
          <a:xfrm>
            <a:off x="419918" y="7377274"/>
            <a:ext cx="6960393" cy="15618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nSpc>
                <a:spcPct val="115000"/>
              </a:lnSpc>
              <a:defRPr sz="800">
                <a:solidFill>
                  <a:schemeClr val="bg1">
                    <a:lumMod val="75000"/>
                  </a:schemeClr>
                </a:solidFill>
              </a:defRPr>
            </a:lvl1pPr>
          </a:lstStyle>
          <a:p>
            <a:r>
              <a:rPr lang="da-DK" smtClean="0"/>
              <a:t>Tilføj titel i sidehoved / sidefod</a:t>
            </a:r>
            <a:endParaRPr lang="da-DK" dirty="0"/>
          </a:p>
        </p:txBody>
      </p:sp>
      <p:sp>
        <p:nvSpPr>
          <p:cNvPr id="1071" name="Rectangle 47"/>
          <p:cNvSpPr>
            <a:spLocks noGrp="1" noChangeArrowheads="1"/>
          </p:cNvSpPr>
          <p:nvPr>
            <p:ph type="sldNum" sz="quarter" idx="4"/>
          </p:nvPr>
        </p:nvSpPr>
        <p:spPr bwMode="auto">
          <a:xfrm>
            <a:off x="8341200" y="6670800"/>
            <a:ext cx="720000" cy="139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ct val="115000"/>
              </a:lnSpc>
              <a:defRPr sz="800">
                <a:solidFill>
                  <a:schemeClr val="bg1"/>
                </a:solidFill>
              </a:defRPr>
            </a:lvl1pPr>
          </a:lstStyle>
          <a:p>
            <a:fld id="{07332735-7A3E-4A8B-8C8A-3D53BB481DD8}" type="slidenum">
              <a:rPr lang="da-DK" smtClean="0"/>
              <a:pPr/>
              <a:t>‹nr.›</a:t>
            </a:fld>
            <a:endParaRPr lang="da-DK" dirty="0"/>
          </a:p>
        </p:txBody>
      </p:sp>
      <p:sp>
        <p:nvSpPr>
          <p:cNvPr id="1075" name="Rectangle 51"/>
          <p:cNvSpPr>
            <a:spLocks noGrp="1" noChangeArrowheads="1"/>
          </p:cNvSpPr>
          <p:nvPr>
            <p:ph type="dt" sz="half" idx="2"/>
          </p:nvPr>
        </p:nvSpPr>
        <p:spPr bwMode="auto">
          <a:xfrm>
            <a:off x="419919" y="7231224"/>
            <a:ext cx="2133600" cy="139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nSpc>
                <a:spcPct val="115000"/>
              </a:lnSpc>
              <a:defRPr sz="800">
                <a:solidFill>
                  <a:schemeClr val="bg1">
                    <a:lumMod val="75000"/>
                  </a:schemeClr>
                </a:solidFill>
              </a:defRPr>
            </a:lvl1pPr>
          </a:lstStyle>
          <a:p>
            <a:fld id="{C43D18F5-F53C-4ADB-8845-B98906FDECAE}" type="datetime2">
              <a:rPr lang="da-DK" smtClean="0"/>
              <a:pPr/>
              <a:t>4. april 2016</a:t>
            </a:fld>
            <a:endParaRPr lang="da-DK" dirty="0"/>
          </a:p>
        </p:txBody>
      </p:sp>
      <p:sp>
        <p:nvSpPr>
          <p:cNvPr id="1026" name="Rectangle 2"/>
          <p:cNvSpPr>
            <a:spLocks noGrp="1" noChangeArrowheads="1"/>
          </p:cNvSpPr>
          <p:nvPr>
            <p:ph type="title"/>
          </p:nvPr>
        </p:nvSpPr>
        <p:spPr bwMode="auto">
          <a:xfrm>
            <a:off x="431800" y="44624"/>
            <a:ext cx="8286750" cy="5040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da-DK" dirty="0" smtClean="0"/>
              <a:t>Klik for at redigere titeltypografi i masteren</a:t>
            </a:r>
          </a:p>
        </p:txBody>
      </p:sp>
      <p:sp>
        <p:nvSpPr>
          <p:cNvPr id="1027" name="Rectangle 3"/>
          <p:cNvSpPr>
            <a:spLocks noGrp="1" noChangeArrowheads="1"/>
          </p:cNvSpPr>
          <p:nvPr>
            <p:ph type="body" idx="1"/>
          </p:nvPr>
        </p:nvSpPr>
        <p:spPr bwMode="auto">
          <a:xfrm>
            <a:off x="431800" y="1196752"/>
            <a:ext cx="8286750" cy="42637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p:txBody>
      </p:sp>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77031" y="6344217"/>
            <a:ext cx="828000" cy="336324"/>
          </a:xfrm>
          <a:prstGeom prst="rect">
            <a:avLst/>
          </a:prstGeom>
        </p:spPr>
      </p:pic>
      <p:cxnSp>
        <p:nvCxnSpPr>
          <p:cNvPr id="14" name="Straight Connector 13"/>
          <p:cNvCxnSpPr/>
          <p:nvPr/>
        </p:nvCxnSpPr>
        <p:spPr bwMode="auto">
          <a:xfrm>
            <a:off x="431800" y="548680"/>
            <a:ext cx="8286750" cy="0"/>
          </a:xfrm>
          <a:prstGeom prst="line">
            <a:avLst/>
          </a:prstGeom>
          <a:solidFill>
            <a:schemeClr val="accent2"/>
          </a:solidFill>
          <a:ln w="12700" cap="flat" cmpd="sng" algn="ctr">
            <a:solidFill>
              <a:srgbClr val="00000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ftr="0" dt="0"/>
  <p:txStyles>
    <p:titleStyle>
      <a:lvl1pPr algn="l" rtl="0" eaLnBrk="1" fontAlgn="base" hangingPunct="1">
        <a:lnSpc>
          <a:spcPct val="96000"/>
        </a:lnSpc>
        <a:spcBef>
          <a:spcPct val="0"/>
        </a:spcBef>
        <a:spcAft>
          <a:spcPct val="0"/>
        </a:spcAft>
        <a:defRPr sz="1800" b="1">
          <a:solidFill>
            <a:schemeClr val="tx1"/>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Verdana" pitchFamily="34" charset="0"/>
        </a:defRPr>
      </a:lvl2pPr>
      <a:lvl3pPr algn="l" rtl="0" eaLnBrk="1" fontAlgn="base" hangingPunct="1">
        <a:lnSpc>
          <a:spcPct val="96000"/>
        </a:lnSpc>
        <a:spcBef>
          <a:spcPct val="0"/>
        </a:spcBef>
        <a:spcAft>
          <a:spcPct val="0"/>
        </a:spcAft>
        <a:defRPr sz="2600" b="1">
          <a:solidFill>
            <a:schemeClr val="tx1"/>
          </a:solidFill>
          <a:latin typeface="Verdana" pitchFamily="34" charset="0"/>
        </a:defRPr>
      </a:lvl3pPr>
      <a:lvl4pPr algn="l" rtl="0" eaLnBrk="1" fontAlgn="base" hangingPunct="1">
        <a:lnSpc>
          <a:spcPct val="96000"/>
        </a:lnSpc>
        <a:spcBef>
          <a:spcPct val="0"/>
        </a:spcBef>
        <a:spcAft>
          <a:spcPct val="0"/>
        </a:spcAft>
        <a:defRPr sz="2600" b="1">
          <a:solidFill>
            <a:schemeClr val="tx1"/>
          </a:solidFill>
          <a:latin typeface="Verdana" pitchFamily="34" charset="0"/>
        </a:defRPr>
      </a:lvl4pPr>
      <a:lvl5pPr algn="l" rtl="0" eaLnBrk="1" fontAlgn="base" hangingPunct="1">
        <a:lnSpc>
          <a:spcPct val="96000"/>
        </a:lnSpc>
        <a:spcBef>
          <a:spcPct val="0"/>
        </a:spcBef>
        <a:spcAft>
          <a:spcPct val="0"/>
        </a:spcAft>
        <a:defRPr sz="2600" b="1">
          <a:solidFill>
            <a:schemeClr val="tx1"/>
          </a:solidFill>
          <a:latin typeface="Verdana" pitchFamily="34" charset="0"/>
        </a:defRPr>
      </a:lvl5pPr>
      <a:lvl6pPr marL="457200" algn="l" rtl="0" eaLnBrk="1" fontAlgn="base" hangingPunct="1">
        <a:lnSpc>
          <a:spcPct val="96000"/>
        </a:lnSpc>
        <a:spcBef>
          <a:spcPct val="0"/>
        </a:spcBef>
        <a:spcAft>
          <a:spcPct val="0"/>
        </a:spcAft>
        <a:defRPr sz="2600" b="1">
          <a:solidFill>
            <a:schemeClr val="tx1"/>
          </a:solidFill>
          <a:latin typeface="Verdana" pitchFamily="34" charset="0"/>
        </a:defRPr>
      </a:lvl6pPr>
      <a:lvl7pPr marL="914400" algn="l" rtl="0" eaLnBrk="1" fontAlgn="base" hangingPunct="1">
        <a:lnSpc>
          <a:spcPct val="96000"/>
        </a:lnSpc>
        <a:spcBef>
          <a:spcPct val="0"/>
        </a:spcBef>
        <a:spcAft>
          <a:spcPct val="0"/>
        </a:spcAft>
        <a:defRPr sz="2600" b="1">
          <a:solidFill>
            <a:schemeClr val="tx1"/>
          </a:solidFill>
          <a:latin typeface="Verdana" pitchFamily="34" charset="0"/>
        </a:defRPr>
      </a:lvl7pPr>
      <a:lvl8pPr marL="1371600" algn="l" rtl="0" eaLnBrk="1" fontAlgn="base" hangingPunct="1">
        <a:lnSpc>
          <a:spcPct val="96000"/>
        </a:lnSpc>
        <a:spcBef>
          <a:spcPct val="0"/>
        </a:spcBef>
        <a:spcAft>
          <a:spcPct val="0"/>
        </a:spcAft>
        <a:defRPr sz="2600" b="1">
          <a:solidFill>
            <a:schemeClr val="tx1"/>
          </a:solidFill>
          <a:latin typeface="Verdana" pitchFamily="34" charset="0"/>
        </a:defRPr>
      </a:lvl8pPr>
      <a:lvl9pPr marL="1828800" algn="l" rtl="0" eaLnBrk="1" fontAlgn="base" hangingPunct="1">
        <a:lnSpc>
          <a:spcPct val="96000"/>
        </a:lnSpc>
        <a:spcBef>
          <a:spcPct val="0"/>
        </a:spcBef>
        <a:spcAft>
          <a:spcPct val="0"/>
        </a:spcAft>
        <a:defRPr sz="2600" b="1">
          <a:solidFill>
            <a:schemeClr val="tx1"/>
          </a:solidFill>
          <a:latin typeface="Verdana" pitchFamily="34" charset="0"/>
        </a:defRPr>
      </a:lvl9pPr>
    </p:titleStyle>
    <p:bodyStyle>
      <a:lvl1pPr marL="268288" indent="-268288" algn="l" rtl="0" eaLnBrk="1" fontAlgn="base" hangingPunct="1">
        <a:lnSpc>
          <a:spcPct val="105000"/>
        </a:lnSpc>
        <a:spcBef>
          <a:spcPct val="20000"/>
        </a:spcBef>
        <a:spcAft>
          <a:spcPct val="0"/>
        </a:spcAft>
        <a:buSzPct val="90000"/>
        <a:buChar char="•"/>
        <a:defRPr sz="1400">
          <a:solidFill>
            <a:schemeClr val="tx1"/>
          </a:solidFill>
          <a:latin typeface="+mn-lt"/>
          <a:ea typeface="+mn-ea"/>
          <a:cs typeface="+mn-cs"/>
        </a:defRPr>
      </a:lvl1pPr>
      <a:lvl2pPr marL="552450" indent="-282575"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2pPr>
      <a:lvl3pPr marL="831850" indent="-277813"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3pPr>
      <a:lvl4pPr marL="1111250" indent="-277813"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4pPr>
      <a:lvl5pPr marL="1384300" indent="-271463"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5pPr>
      <a:lvl6pPr marL="1841500" indent="-271463" algn="l" rtl="0" eaLnBrk="1" fontAlgn="base" hangingPunct="1">
        <a:lnSpc>
          <a:spcPct val="105000"/>
        </a:lnSpc>
        <a:spcBef>
          <a:spcPct val="20000"/>
        </a:spcBef>
        <a:spcAft>
          <a:spcPct val="0"/>
        </a:spcAft>
        <a:buSzPct val="90000"/>
        <a:buChar char="•"/>
        <a:defRPr sz="1900">
          <a:solidFill>
            <a:schemeClr val="tx1"/>
          </a:solidFill>
          <a:latin typeface="+mn-lt"/>
        </a:defRPr>
      </a:lvl6pPr>
      <a:lvl7pPr marL="2298700" indent="-271463" algn="l" rtl="0" eaLnBrk="1" fontAlgn="base" hangingPunct="1">
        <a:lnSpc>
          <a:spcPct val="105000"/>
        </a:lnSpc>
        <a:spcBef>
          <a:spcPct val="20000"/>
        </a:spcBef>
        <a:spcAft>
          <a:spcPct val="0"/>
        </a:spcAft>
        <a:buSzPct val="90000"/>
        <a:buChar char="•"/>
        <a:defRPr sz="1900">
          <a:solidFill>
            <a:schemeClr val="tx1"/>
          </a:solidFill>
          <a:latin typeface="+mn-lt"/>
        </a:defRPr>
      </a:lvl7pPr>
      <a:lvl8pPr marL="2755900" indent="-271463" algn="l" rtl="0" eaLnBrk="1" fontAlgn="base" hangingPunct="1">
        <a:lnSpc>
          <a:spcPct val="105000"/>
        </a:lnSpc>
        <a:spcBef>
          <a:spcPct val="20000"/>
        </a:spcBef>
        <a:spcAft>
          <a:spcPct val="0"/>
        </a:spcAft>
        <a:buSzPct val="90000"/>
        <a:buChar char="•"/>
        <a:defRPr sz="1900">
          <a:solidFill>
            <a:schemeClr val="tx1"/>
          </a:solidFill>
          <a:latin typeface="+mn-lt"/>
        </a:defRPr>
      </a:lvl8pPr>
      <a:lvl9pPr marL="3213100" indent="-271463" algn="l" rtl="0" eaLnBrk="1" fontAlgn="base" hangingPunct="1">
        <a:lnSpc>
          <a:spcPct val="105000"/>
        </a:lnSpc>
        <a:spcBef>
          <a:spcPct val="20000"/>
        </a:spcBef>
        <a:spcAft>
          <a:spcPct val="0"/>
        </a:spcAft>
        <a:buSzPct val="90000"/>
        <a:buChar char="•"/>
        <a:defRPr sz="19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
            </a:r>
            <a:br>
              <a:rPr lang="da-DK" dirty="0" smtClean="0"/>
            </a:br>
            <a:r>
              <a:rPr lang="da-DK" dirty="0" smtClean="0"/>
              <a:t/>
            </a:r>
            <a:br>
              <a:rPr lang="da-DK" dirty="0" smtClean="0"/>
            </a:br>
            <a:r>
              <a:rPr lang="da-DK" dirty="0" err="1" smtClean="0"/>
              <a:t>Restatement</a:t>
            </a:r>
            <a:r>
              <a:rPr lang="da-DK" dirty="0" smtClean="0"/>
              <a:t> of Q4 </a:t>
            </a:r>
            <a:r>
              <a:rPr lang="da-DK" dirty="0" err="1" smtClean="0"/>
              <a:t>Fact</a:t>
            </a:r>
            <a:r>
              <a:rPr lang="da-DK" dirty="0" smtClean="0"/>
              <a:t> </a:t>
            </a:r>
            <a:r>
              <a:rPr lang="da-DK" dirty="0" err="1" smtClean="0"/>
              <a:t>Sheet</a:t>
            </a:r>
            <a:endParaRPr lang="da-DK" dirty="0"/>
          </a:p>
        </p:txBody>
      </p:sp>
      <p:sp>
        <p:nvSpPr>
          <p:cNvPr id="4" name="Pladsholder til diasnummer 3"/>
          <p:cNvSpPr>
            <a:spLocks noGrp="1"/>
          </p:cNvSpPr>
          <p:nvPr>
            <p:ph type="sldNum" sz="quarter" idx="12"/>
          </p:nvPr>
        </p:nvSpPr>
        <p:spPr/>
        <p:txBody>
          <a:bodyPr/>
          <a:lstStyle/>
          <a:p>
            <a:fld id="{07332735-7A3E-4A8B-8C8A-3D53BB481DD8}" type="slidenum">
              <a:rPr lang="da-DK" smtClean="0"/>
              <a:pPr/>
              <a:t>1</a:t>
            </a:fld>
            <a:endParaRPr lang="da-DK"/>
          </a:p>
        </p:txBody>
      </p:sp>
      <p:sp>
        <p:nvSpPr>
          <p:cNvPr id="5" name="Pladsholder til tekst 4"/>
          <p:cNvSpPr>
            <a:spLocks noGrp="1"/>
          </p:cNvSpPr>
          <p:nvPr>
            <p:ph type="body" sz="quarter" idx="13"/>
          </p:nvPr>
        </p:nvSpPr>
        <p:spPr/>
        <p:txBody>
          <a:bodyPr/>
          <a:lstStyle/>
          <a:p>
            <a:r>
              <a:rPr lang="da-DK" dirty="0" smtClean="0"/>
              <a:t>April 2016</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31800" y="691876"/>
            <a:ext cx="8286750" cy="5216813"/>
          </a:xfrm>
        </p:spPr>
        <p:txBody>
          <a:bodyPr/>
          <a:lstStyle/>
          <a:p>
            <a:pPr marL="0" indent="0">
              <a:buNone/>
            </a:pPr>
            <a:r>
              <a:rPr lang="en-GB" sz="1200" b="1" dirty="0" smtClean="0"/>
              <a:t>Financial data</a:t>
            </a:r>
          </a:p>
          <a:p>
            <a:pPr marL="0" indent="0">
              <a:lnSpc>
                <a:spcPct val="100000"/>
              </a:lnSpc>
              <a:buNone/>
            </a:pPr>
            <a:r>
              <a:rPr lang="en-GB" sz="1200" dirty="0" smtClean="0"/>
              <a:t>As announced on December 8, TDC Group has reorganised parts of its Danish operations to support the new strategic 2018 plan. Cost centre is dissolved and the Danish customer services, shops and online functions are placed in the other business lines. Fullrate’s B2B customers are transferred from Business to Consumer as part of the Online Brands division reflecting the fact that it is primarily SoHo customers acquired and serviced online. Finally, a number of other activities were transferred between business lines. Financial data will be reported for the business units Consumer</a:t>
            </a:r>
            <a:r>
              <a:rPr lang="en-GB" sz="1200" dirty="0"/>
              <a:t> </a:t>
            </a:r>
            <a:r>
              <a:rPr lang="en-GB" sz="1200" dirty="0" smtClean="0"/>
              <a:t>(consisting of the two divisions YouSee and Online Brands), Business, Wholesale, Other operations, Norway and Sweden. The financial impact of the above mentioned changes can be seen on page 3. </a:t>
            </a:r>
          </a:p>
          <a:p>
            <a:pPr marL="0" indent="0">
              <a:lnSpc>
                <a:spcPct val="100000"/>
              </a:lnSpc>
              <a:buNone/>
            </a:pPr>
            <a:endParaRPr lang="en-GB" sz="1200" dirty="0"/>
          </a:p>
          <a:p>
            <a:pPr marL="0" indent="0">
              <a:lnSpc>
                <a:spcPct val="100000"/>
              </a:lnSpc>
              <a:buNone/>
            </a:pPr>
            <a:r>
              <a:rPr lang="en-GB" sz="1200" dirty="0" smtClean="0"/>
              <a:t>As of Q1 2016 separate financial numbers for Get will no longer be reported. All financial data regarding Norway will be in one page, the same page as previous, including both the B2C and B2B activities. </a:t>
            </a:r>
          </a:p>
          <a:p>
            <a:pPr marL="0" indent="0">
              <a:lnSpc>
                <a:spcPct val="100000"/>
              </a:lnSpc>
              <a:buNone/>
            </a:pPr>
            <a:r>
              <a:rPr lang="en-GB" sz="1200" dirty="0" smtClean="0"/>
              <a:t>Cash flow statements have been updated to include new </a:t>
            </a:r>
            <a:r>
              <a:rPr lang="en-GB" sz="1200" dirty="0"/>
              <a:t>rows</a:t>
            </a:r>
            <a:r>
              <a:rPr lang="en-GB" sz="1200" dirty="0" smtClean="0"/>
              <a:t> with Coupon payments on hybrid capital. </a:t>
            </a:r>
          </a:p>
          <a:p>
            <a:pPr marL="0" indent="0">
              <a:lnSpc>
                <a:spcPct val="100000"/>
              </a:lnSpc>
              <a:buNone/>
            </a:pPr>
            <a:endParaRPr lang="en-GB" sz="1200" dirty="0" smtClean="0"/>
          </a:p>
          <a:p>
            <a:pPr marL="0" indent="0">
              <a:lnSpc>
                <a:spcPct val="100000"/>
              </a:lnSpc>
              <a:buNone/>
            </a:pPr>
            <a:r>
              <a:rPr lang="en-GB" sz="1200" b="1" dirty="0" smtClean="0"/>
              <a:t>Operational data</a:t>
            </a:r>
          </a:p>
          <a:p>
            <a:pPr marL="0" indent="0">
              <a:lnSpc>
                <a:spcPct val="100000"/>
              </a:lnSpc>
              <a:buNone/>
            </a:pPr>
            <a:r>
              <a:rPr lang="en-GB" sz="1200" dirty="0" smtClean="0"/>
              <a:t>New KPIs have been identified to support TDC Group’s 2018 strategic plan e.g. full household penetration for Consumer DK. These KPIs contain new information and therefore data will not be included until our Earnings Release on 4 May 2016. </a:t>
            </a:r>
            <a:endParaRPr lang="en-GB" sz="1200" dirty="0" smtClean="0">
              <a:solidFill>
                <a:srgbClr val="FF0000"/>
              </a:solidFill>
            </a:endParaRPr>
          </a:p>
          <a:p>
            <a:pPr marL="0" indent="0">
              <a:lnSpc>
                <a:spcPct val="100000"/>
              </a:lnSpc>
              <a:buNone/>
            </a:pPr>
            <a:endParaRPr lang="en-GB" sz="1200" dirty="0" smtClean="0"/>
          </a:p>
          <a:p>
            <a:pPr marL="0" indent="0">
              <a:lnSpc>
                <a:spcPct val="100000"/>
              </a:lnSpc>
              <a:buNone/>
            </a:pPr>
            <a:r>
              <a:rPr lang="en-GB" sz="1200" dirty="0" smtClean="0"/>
              <a:t>Furthermore, certain operational data in the Fact Sheet have been adjusted. This includes mobile churn, which is now reported as external churn and thereby no longer contains churn between TDC owned brands. Consumer TV ARPUs per brand will no longer be reported, to reflect the merger of TDC and YouSee brands. </a:t>
            </a:r>
          </a:p>
          <a:p>
            <a:pPr marL="0" indent="0">
              <a:lnSpc>
                <a:spcPct val="100000"/>
              </a:lnSpc>
              <a:buNone/>
            </a:pPr>
            <a:endParaRPr lang="en-GB" sz="1200" dirty="0" smtClean="0"/>
          </a:p>
          <a:p>
            <a:pPr marL="0" indent="0">
              <a:lnSpc>
                <a:spcPct val="100000"/>
              </a:lnSpc>
              <a:buNone/>
            </a:pPr>
            <a:r>
              <a:rPr lang="en-GB" sz="1200" dirty="0" smtClean="0"/>
              <a:t>Finally, a clean-up has been made of Fact Sheet KPIs, e.g. to support TDC Group’s focus on mobile subscriptions, prepaid mobile customers will no longer be reported.     </a:t>
            </a:r>
          </a:p>
        </p:txBody>
      </p:sp>
      <p:sp>
        <p:nvSpPr>
          <p:cNvPr id="3" name="Titel 2"/>
          <p:cNvSpPr>
            <a:spLocks noGrp="1"/>
          </p:cNvSpPr>
          <p:nvPr>
            <p:ph type="title"/>
          </p:nvPr>
        </p:nvSpPr>
        <p:spPr/>
        <p:txBody>
          <a:bodyPr/>
          <a:lstStyle/>
          <a:p>
            <a:r>
              <a:rPr lang="da-DK" dirty="0" smtClean="0"/>
              <a:t/>
            </a:r>
            <a:br>
              <a:rPr lang="da-DK" dirty="0" smtClean="0"/>
            </a:br>
            <a:r>
              <a:rPr lang="da-DK" dirty="0" err="1" smtClean="0"/>
              <a:t>Description</a:t>
            </a:r>
            <a:r>
              <a:rPr lang="da-DK" dirty="0" smtClean="0"/>
              <a:t> of </a:t>
            </a:r>
            <a:r>
              <a:rPr lang="da-DK" dirty="0" err="1" smtClean="0"/>
              <a:t>restatement</a:t>
            </a:r>
            <a:r>
              <a:rPr lang="da-DK" dirty="0" smtClean="0"/>
              <a:t> </a:t>
            </a:r>
            <a:endParaRPr lang="da-DK" sz="1800" dirty="0"/>
          </a:p>
        </p:txBody>
      </p:sp>
      <p:sp>
        <p:nvSpPr>
          <p:cNvPr id="5" name="Pladsholder til diasnummer 4"/>
          <p:cNvSpPr>
            <a:spLocks noGrp="1"/>
          </p:cNvSpPr>
          <p:nvPr>
            <p:ph type="sldNum" sz="quarter" idx="11"/>
          </p:nvPr>
        </p:nvSpPr>
        <p:spPr/>
        <p:txBody>
          <a:bodyPr/>
          <a:lstStyle/>
          <a:p>
            <a:fld id="{4C559319-974E-43DE-8758-BFC4F0130C6A}" type="slidenum">
              <a:rPr lang="da-DK" smtClean="0"/>
              <a:pPr/>
              <a:t>2</a:t>
            </a:fld>
            <a:endParaRPr lang="da-DK" dirty="0"/>
          </a:p>
        </p:txBody>
      </p:sp>
      <p:sp>
        <p:nvSpPr>
          <p:cNvPr id="8" name="Pladsholder til tekst 7"/>
          <p:cNvSpPr>
            <a:spLocks noGrp="1"/>
          </p:cNvSpPr>
          <p:nvPr>
            <p:ph type="body" sz="quarter" idx="14"/>
          </p:nvPr>
        </p:nvSpPr>
        <p:spPr/>
        <p:txBody>
          <a:bodyPr/>
          <a:lstStyle/>
          <a:p>
            <a:endParaRPr lang="da-DK" dirty="0"/>
          </a:p>
        </p:txBody>
      </p:sp>
    </p:spTree>
    <p:extLst>
      <p:ext uri="{BB962C8B-B14F-4D97-AF65-F5344CB8AC3E}">
        <p14:creationId xmlns:p14="http://schemas.microsoft.com/office/powerpoint/2010/main" val="2827268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kt 9"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2297" name="think-cell Slide" r:id="rId5" imgW="360" imgH="360" progId="TCLayout.ActiveDocument.1">
                  <p:embed/>
                </p:oleObj>
              </mc:Choice>
              <mc:Fallback>
                <p:oleObj name="think-cell Slide" r:id="rId5" imgW="360" imgH="360" progId="TCLayout.ActiveDocument.1">
                  <p:embed/>
                  <p:pic>
                    <p:nvPicPr>
                      <p:cNvPr id="10" name="Objekt 9"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el 2"/>
          <p:cNvSpPr>
            <a:spLocks noGrp="1"/>
          </p:cNvSpPr>
          <p:nvPr>
            <p:ph type="title"/>
          </p:nvPr>
        </p:nvSpPr>
        <p:spPr/>
        <p:txBody>
          <a:bodyPr/>
          <a:lstStyle/>
          <a:p>
            <a:r>
              <a:rPr lang="da-DK" dirty="0" smtClean="0"/>
              <a:t>Overview</a:t>
            </a:r>
            <a:endParaRPr lang="da-DK" dirty="0"/>
          </a:p>
        </p:txBody>
      </p:sp>
      <p:sp>
        <p:nvSpPr>
          <p:cNvPr id="4" name="Pladsholder til diasnummer 3"/>
          <p:cNvSpPr>
            <a:spLocks noGrp="1"/>
          </p:cNvSpPr>
          <p:nvPr>
            <p:ph type="sldNum" sz="quarter" idx="11"/>
          </p:nvPr>
        </p:nvSpPr>
        <p:spPr/>
        <p:txBody>
          <a:bodyPr/>
          <a:lstStyle/>
          <a:p>
            <a:fld id="{4C559319-974E-43DE-8758-BFC4F0130C6A}" type="slidenum">
              <a:rPr lang="da-DK" smtClean="0"/>
              <a:pPr/>
              <a:t>3</a:t>
            </a:fld>
            <a:endParaRPr lang="da-DK" dirty="0"/>
          </a:p>
        </p:txBody>
      </p:sp>
      <p:sp>
        <p:nvSpPr>
          <p:cNvPr id="6" name="Pladsholder til tekst 5"/>
          <p:cNvSpPr>
            <a:spLocks noGrp="1"/>
          </p:cNvSpPr>
          <p:nvPr>
            <p:ph type="body" sz="quarter" idx="14"/>
          </p:nvPr>
        </p:nvSpPr>
        <p:spPr/>
        <p:txBody>
          <a:bodyPr/>
          <a:lstStyle/>
          <a:p>
            <a:pPr marL="228600" indent="-228600">
              <a:buAutoNum type="arabicPeriod"/>
            </a:pPr>
            <a:endParaRPr lang="en-US" dirty="0"/>
          </a:p>
          <a:p>
            <a:pPr marL="228600" indent="-228600">
              <a:buAutoNum type="arabicPeriod"/>
            </a:pPr>
            <a:endParaRPr lang="da-DK" dirty="0"/>
          </a:p>
        </p:txBody>
      </p:sp>
      <p:pic>
        <p:nvPicPr>
          <p:cNvPr id="8" name="Billede 7"/>
          <p:cNvPicPr>
            <a:picLocks noChangeAspect="1"/>
          </p:cNvPicPr>
          <p:nvPr/>
        </p:nvPicPr>
        <p:blipFill>
          <a:blip r:embed="rId7"/>
          <a:stretch>
            <a:fillRect/>
          </a:stretch>
        </p:blipFill>
        <p:spPr>
          <a:xfrm>
            <a:off x="423490" y="620688"/>
            <a:ext cx="6104407" cy="5400600"/>
          </a:xfrm>
          <a:prstGeom prst="rect">
            <a:avLst/>
          </a:prstGeom>
        </p:spPr>
      </p:pic>
    </p:spTree>
    <p:extLst>
      <p:ext uri="{BB962C8B-B14F-4D97-AF65-F5344CB8AC3E}">
        <p14:creationId xmlns:p14="http://schemas.microsoft.com/office/powerpoint/2010/main" val="18778162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TDC Blue 1">
      <a:dk1>
        <a:srgbClr val="000000"/>
      </a:dk1>
      <a:lt1>
        <a:srgbClr val="FFFFFF"/>
      </a:lt1>
      <a:dk2>
        <a:srgbClr val="B2C444"/>
      </a:dk2>
      <a:lt2>
        <a:srgbClr val="90979B"/>
      </a:lt2>
      <a:accent1>
        <a:srgbClr val="7FA745"/>
      </a:accent1>
      <a:accent2>
        <a:srgbClr val="66ADD3"/>
      </a:accent2>
      <a:accent3>
        <a:srgbClr val="FFFFFF"/>
      </a:accent3>
      <a:accent4>
        <a:srgbClr val="000000"/>
      </a:accent4>
      <a:accent5>
        <a:srgbClr val="C0D0B0"/>
      </a:accent5>
      <a:accent6>
        <a:srgbClr val="5C9CBF"/>
      </a:accent6>
      <a:hlink>
        <a:srgbClr val="266BAF"/>
      </a:hlink>
      <a:folHlink>
        <a:srgbClr val="A25790"/>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cap="flat" cmpd="sng" algn="ctr">
          <a:solidFill>
            <a:schemeClr val="tx2"/>
          </a:solidFill>
          <a:prstDash val="solid"/>
          <a:round/>
          <a:headEnd type="none" w="med" len="med"/>
          <a:tailEnd type="none" w="med" len="med"/>
        </a:ln>
        <a:effectLst/>
      </a:spPr>
      <a:bodyPr vert="horz" wrap="square" lIns="72000" tIns="54000" rIns="72000" bIns="5400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Verdana" pitchFamily="34" charset="0"/>
          </a:defRPr>
        </a:defPPr>
      </a:lstStyle>
    </a:spDef>
    <a:lnDef>
      <a:spPr bwMode="auto">
        <a:solidFill>
          <a:schemeClr val="accent2"/>
        </a:solidFill>
        <a:ln w="6350"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marL="266400" indent="-266400">
          <a:buFont typeface="Arial" pitchFamily="34" charset="0"/>
          <a:buChar char="•"/>
          <a:defRPr sz="1400" dirty="0" err="1" smtClean="0"/>
        </a:defPPr>
      </a:lstStyle>
    </a:txDef>
  </a:objectDefaults>
  <a:extraClrSchemeLst>
    <a:extraClrScheme>
      <a:clrScheme name="TDC Blue 1">
        <a:dk1>
          <a:srgbClr val="000000"/>
        </a:dk1>
        <a:lt1>
          <a:srgbClr val="FFFFFF"/>
        </a:lt1>
        <a:dk2>
          <a:srgbClr val="B2C444"/>
        </a:dk2>
        <a:lt2>
          <a:srgbClr val="90979B"/>
        </a:lt2>
        <a:accent1>
          <a:srgbClr val="7FA745"/>
        </a:accent1>
        <a:accent2>
          <a:srgbClr val="66ADD3"/>
        </a:accent2>
        <a:accent3>
          <a:srgbClr val="FFFFFF"/>
        </a:accent3>
        <a:accent4>
          <a:srgbClr val="000000"/>
        </a:accent4>
        <a:accent5>
          <a:srgbClr val="C0D0B0"/>
        </a:accent5>
        <a:accent6>
          <a:srgbClr val="5C9CBF"/>
        </a:accent6>
        <a:hlink>
          <a:srgbClr val="266BAF"/>
        </a:hlink>
        <a:folHlink>
          <a:srgbClr val="A2579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334</Words>
  <Application>Microsoft Office PowerPoint</Application>
  <PresentationFormat>Skærmshow (4:3)</PresentationFormat>
  <Paragraphs>20</Paragraphs>
  <Slides>3</Slides>
  <Notes>1</Notes>
  <HiddenSlides>0</HiddenSlides>
  <MMClips>0</MMClips>
  <ScaleCrop>false</ScaleCrop>
  <HeadingPairs>
    <vt:vector size="8" baseType="variant">
      <vt:variant>
        <vt:lpstr>Benyttede skrifttyper</vt:lpstr>
      </vt:variant>
      <vt:variant>
        <vt:i4>2</vt:i4>
      </vt:variant>
      <vt:variant>
        <vt:lpstr>Tema</vt:lpstr>
      </vt:variant>
      <vt:variant>
        <vt:i4>1</vt:i4>
      </vt:variant>
      <vt:variant>
        <vt:lpstr>Integrerede OLE-servere</vt:lpstr>
      </vt:variant>
      <vt:variant>
        <vt:i4>1</vt:i4>
      </vt:variant>
      <vt:variant>
        <vt:lpstr>Slidetitler</vt:lpstr>
      </vt:variant>
      <vt:variant>
        <vt:i4>3</vt:i4>
      </vt:variant>
    </vt:vector>
  </HeadingPairs>
  <TitlesOfParts>
    <vt:vector size="7" baseType="lpstr">
      <vt:lpstr>Calibri</vt:lpstr>
      <vt:lpstr>Verdana</vt:lpstr>
      <vt:lpstr>Blank</vt:lpstr>
      <vt:lpstr>think-cell Slide</vt:lpstr>
      <vt:lpstr>  Restatement of Q4 Fact Sheet</vt:lpstr>
      <vt:lpstr> Description of restatement </vt:lpstr>
      <vt:lpstr>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2014-04-25T06:41:31Z</dcterms:created>
  <dcterms:modified xsi:type="dcterms:W3CDTF">2016-04-04T15:15:12Z</dcterms:modified>
</cp:coreProperties>
</file>