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339933"/>
    <a:srgbClr val="777777"/>
    <a:srgbClr val="660066"/>
    <a:srgbClr val="000066"/>
    <a:srgbClr val="000099"/>
    <a:srgbClr val="FF5500"/>
    <a:srgbClr val="FF7200"/>
    <a:srgbClr val="FFD9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3" d="100"/>
          <a:sy n="43" d="100"/>
        </p:scale>
        <p:origin x="-87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49441D-64DE-45A9-9AE6-2C6A3CC9A051}" type="datetimeFigureOut">
              <a:rPr lang="en-US" smtClean="0"/>
              <a:pPr/>
              <a:t>2/13/18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88074C-F3EA-43BD-B2F1-FA6C19908C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88189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88074C-F3EA-43BD-B2F1-FA6C19908CCD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9C79E-7F26-4B29-BF17-9325EE63BE19}" type="datetimeFigureOut">
              <a:rPr lang="en-US" smtClean="0"/>
              <a:pPr/>
              <a:t>2/13/18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7C036-89AD-40DB-97B1-389308801C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9C79E-7F26-4B29-BF17-9325EE63BE19}" type="datetimeFigureOut">
              <a:rPr lang="en-US" smtClean="0"/>
              <a:pPr/>
              <a:t>2/13/18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7C036-89AD-40DB-97B1-389308801C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9C79E-7F26-4B29-BF17-9325EE63BE19}" type="datetimeFigureOut">
              <a:rPr lang="en-US" smtClean="0"/>
              <a:pPr/>
              <a:t>2/13/18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7C036-89AD-40DB-97B1-389308801C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9C79E-7F26-4B29-BF17-9325EE63BE19}" type="datetimeFigureOut">
              <a:rPr lang="en-US" smtClean="0"/>
              <a:pPr/>
              <a:t>2/13/18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7C036-89AD-40DB-97B1-389308801C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9C79E-7F26-4B29-BF17-9325EE63BE19}" type="datetimeFigureOut">
              <a:rPr lang="en-US" smtClean="0"/>
              <a:pPr/>
              <a:t>2/13/18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7C036-89AD-40DB-97B1-389308801C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9C79E-7F26-4B29-BF17-9325EE63BE19}" type="datetimeFigureOut">
              <a:rPr lang="en-US" smtClean="0"/>
              <a:pPr/>
              <a:t>2/13/18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7C036-89AD-40DB-97B1-389308801C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9C79E-7F26-4B29-BF17-9325EE63BE19}" type="datetimeFigureOut">
              <a:rPr lang="en-US" smtClean="0"/>
              <a:pPr/>
              <a:t>2/13/18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7C036-89AD-40DB-97B1-389308801C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9C79E-7F26-4B29-BF17-9325EE63BE19}" type="datetimeFigureOut">
              <a:rPr lang="en-US" smtClean="0"/>
              <a:pPr/>
              <a:t>2/13/18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7C036-89AD-40DB-97B1-389308801C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9C79E-7F26-4B29-BF17-9325EE63BE19}" type="datetimeFigureOut">
              <a:rPr lang="en-US" smtClean="0"/>
              <a:pPr/>
              <a:t>2/13/18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7C036-89AD-40DB-97B1-389308801C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9C79E-7F26-4B29-BF17-9325EE63BE19}" type="datetimeFigureOut">
              <a:rPr lang="en-US" smtClean="0"/>
              <a:pPr/>
              <a:t>2/13/18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7C036-89AD-40DB-97B1-389308801C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9C79E-7F26-4B29-BF17-9325EE63BE19}" type="datetimeFigureOut">
              <a:rPr lang="en-US" smtClean="0"/>
              <a:pPr/>
              <a:t>2/13/18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7C036-89AD-40DB-97B1-389308801C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49C79E-7F26-4B29-BF17-9325EE63BE19}" type="datetimeFigureOut">
              <a:rPr lang="en-US" smtClean="0"/>
              <a:pPr/>
              <a:t>2/13/18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87C036-89AD-40DB-97B1-389308801CE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Group 29"/>
          <p:cNvGrpSpPr/>
          <p:nvPr/>
        </p:nvGrpSpPr>
        <p:grpSpPr>
          <a:xfrm>
            <a:off x="533400" y="1828800"/>
            <a:ext cx="8001000" cy="2542878"/>
            <a:chOff x="381000" y="2294453"/>
            <a:chExt cx="8001000" cy="2542878"/>
          </a:xfrm>
        </p:grpSpPr>
        <p:sp>
          <p:nvSpPr>
            <p:cNvPr id="8" name="Isosceles Triangle 7"/>
            <p:cNvSpPr/>
            <p:nvPr/>
          </p:nvSpPr>
          <p:spPr>
            <a:xfrm>
              <a:off x="3352800" y="2743200"/>
              <a:ext cx="1828800" cy="1447800"/>
            </a:xfrm>
            <a:prstGeom prst="triangle">
              <a:avLst/>
            </a:prstGeom>
            <a:solidFill>
              <a:srgbClr val="777777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3276600" y="4191000"/>
              <a:ext cx="45720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b="1" i="1" dirty="0" smtClean="0">
                  <a:latin typeface="Century Schoolbook" pitchFamily="18" charset="0"/>
                  <a:cs typeface="Arial" pitchFamily="34" charset="0"/>
                </a:rPr>
                <a:t>Design &amp; Test</a:t>
              </a:r>
              <a:endParaRPr lang="en-US" sz="3600" b="1" i="1" dirty="0">
                <a:latin typeface="Century Schoolbook" pitchFamily="18" charset="0"/>
                <a:cs typeface="Arial" pitchFamily="34" charset="0"/>
              </a:endParaRPr>
            </a:p>
          </p:txBody>
        </p:sp>
        <p:cxnSp>
          <p:nvCxnSpPr>
            <p:cNvPr id="11" name="Straight Connector 10"/>
            <p:cNvCxnSpPr/>
            <p:nvPr/>
          </p:nvCxnSpPr>
          <p:spPr>
            <a:xfrm>
              <a:off x="1828800" y="2819400"/>
              <a:ext cx="2362200" cy="0"/>
            </a:xfrm>
            <a:prstGeom prst="line">
              <a:avLst/>
            </a:prstGeom>
            <a:ln w="50800">
              <a:solidFill>
                <a:srgbClr val="77777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4343400" y="2819400"/>
              <a:ext cx="3048000" cy="0"/>
            </a:xfrm>
            <a:prstGeom prst="line">
              <a:avLst/>
            </a:prstGeom>
            <a:ln w="508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4343400" y="2819400"/>
              <a:ext cx="2590800" cy="457200"/>
            </a:xfrm>
            <a:prstGeom prst="line">
              <a:avLst/>
            </a:prstGeom>
            <a:ln w="508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>
              <a:off x="4343400" y="2819400"/>
              <a:ext cx="1447800" cy="457200"/>
            </a:xfrm>
            <a:prstGeom prst="line">
              <a:avLst/>
            </a:prstGeom>
            <a:ln w="50800">
              <a:solidFill>
                <a:srgbClr val="0033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Rectangle 6"/>
            <p:cNvSpPr/>
            <p:nvPr/>
          </p:nvSpPr>
          <p:spPr>
            <a:xfrm>
              <a:off x="381000" y="2294453"/>
              <a:ext cx="8001000" cy="2277547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en-US" sz="14200" b="1" cap="none" spc="50" dirty="0" smtClean="0">
                  <a:ln w="11430"/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Century" pitchFamily="18" charset="0"/>
                  <a:cs typeface="Times New Roman" pitchFamily="18" charset="0"/>
                </a:rPr>
                <a:t>S</a:t>
              </a:r>
              <a:r>
                <a:rPr lang="en-US" sz="14200" b="1" cap="none" spc="50" dirty="0" smtClean="0">
                  <a:ln w="11430"/>
                  <a:solidFill>
                    <a:srgbClr val="FF0000"/>
                  </a:soli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Century" pitchFamily="18" charset="0"/>
                  <a:cs typeface="Times New Roman" pitchFamily="18" charset="0"/>
                </a:rPr>
                <a:t>p</a:t>
              </a:r>
              <a:r>
                <a:rPr lang="en-US" sz="14200" b="1" cap="none" spc="50" dirty="0" smtClean="0">
                  <a:ln w="11430"/>
                  <a:solidFill>
                    <a:srgbClr val="FF5500"/>
                  </a:soli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Century" pitchFamily="18" charset="0"/>
                  <a:cs typeface="Times New Roman" pitchFamily="18" charset="0"/>
                </a:rPr>
                <a:t>e</a:t>
              </a:r>
              <a:r>
                <a:rPr lang="en-US" sz="14200" b="1" cap="none" spc="50" dirty="0" smtClean="0">
                  <a:ln w="11430"/>
                  <a:solidFill>
                    <a:srgbClr val="FFFF00"/>
                  </a:soli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Century" pitchFamily="18" charset="0"/>
                  <a:cs typeface="Times New Roman" pitchFamily="18" charset="0"/>
                </a:rPr>
                <a:t>c</a:t>
              </a:r>
              <a:r>
                <a:rPr lang="en-US" sz="14200" b="1" cap="none" spc="50" dirty="0" smtClean="0">
                  <a:ln w="11430"/>
                  <a:solidFill>
                    <a:srgbClr val="339933"/>
                  </a:soli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Century" pitchFamily="18" charset="0"/>
                  <a:cs typeface="Times New Roman" pitchFamily="18" charset="0"/>
                </a:rPr>
                <a:t>t</a:t>
              </a:r>
              <a:r>
                <a:rPr lang="en-US" sz="14200" b="1" cap="none" spc="50" dirty="0" smtClean="0">
                  <a:ln w="11430"/>
                  <a:solidFill>
                    <a:srgbClr val="0033CC"/>
                  </a:soli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Century" pitchFamily="18" charset="0"/>
                  <a:cs typeface="Times New Roman" pitchFamily="18" charset="0"/>
                </a:rPr>
                <a:t>r</a:t>
              </a:r>
              <a:r>
                <a:rPr lang="en-US" sz="14200" b="1" cap="none" spc="50" dirty="0" smtClean="0">
                  <a:ln w="11430"/>
                  <a:solidFill>
                    <a:srgbClr val="000066"/>
                  </a:soli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Century" pitchFamily="18" charset="0"/>
                  <a:cs typeface="Times New Roman" pitchFamily="18" charset="0"/>
                </a:rPr>
                <a:t>a</a:t>
              </a:r>
              <a:r>
                <a:rPr lang="en-US" sz="14200" b="1" cap="none" spc="50" dirty="0" smtClean="0">
                  <a:ln w="11430"/>
                  <a:solidFill>
                    <a:srgbClr val="660066"/>
                  </a:soli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Century" pitchFamily="18" charset="0"/>
                  <a:cs typeface="Times New Roman" pitchFamily="18" charset="0"/>
                </a:rPr>
                <a:t>l</a:t>
              </a:r>
              <a:endParaRPr lang="en-US" sz="14200" b="1" cap="none" spc="50" dirty="0">
                <a:ln w="11430"/>
                <a:solidFill>
                  <a:srgbClr val="660066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entury" pitchFamily="18" charset="0"/>
                <a:cs typeface="Times New Roman" pitchFamily="18" charset="0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7696200" y="2514600"/>
              <a:ext cx="533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TM</a:t>
              </a:r>
              <a:endParaRPr lang="en-US" b="1" dirty="0"/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280</TotalTime>
  <Words>6</Words>
  <Application>Microsoft Macintosh PowerPoint</Application>
  <PresentationFormat>On-screen Show (4:3)</PresentationFormat>
  <Paragraphs>4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Administrator</dc:creator>
  <cp:lastModifiedBy>Deepak  Mehta</cp:lastModifiedBy>
  <cp:revision>3</cp:revision>
  <dcterms:created xsi:type="dcterms:W3CDTF">2010-09-24T21:14:52Z</dcterms:created>
  <dcterms:modified xsi:type="dcterms:W3CDTF">2018-02-13T16:02:59Z</dcterms:modified>
</cp:coreProperties>
</file>